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2" r:id="rId2"/>
    <p:sldId id="273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99FF"/>
    <a:srgbClr val="996633"/>
    <a:srgbClr val="FFCC66"/>
    <a:srgbClr val="000000"/>
    <a:srgbClr val="CC9900"/>
    <a:srgbClr val="FF6600"/>
    <a:srgbClr val="666633"/>
    <a:srgbClr val="FFFF99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 varScale="1">
        <p:scale>
          <a:sx n="86" d="100"/>
          <a:sy n="86" d="100"/>
        </p:scale>
        <p:origin x="-1478" y="-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07327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Copyright©2014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7" name="グループ化 196"/>
          <p:cNvGrpSpPr/>
          <p:nvPr/>
        </p:nvGrpSpPr>
        <p:grpSpPr>
          <a:xfrm>
            <a:off x="497505" y="2757586"/>
            <a:ext cx="1491230" cy="1620180"/>
            <a:chOff x="2432720" y="2636912"/>
            <a:chExt cx="1922030" cy="2088232"/>
          </a:xfrm>
        </p:grpSpPr>
        <p:sp>
          <p:nvSpPr>
            <p:cNvPr id="204" name="片側の 2 つの角を丸めた四角形 203"/>
            <p:cNvSpPr/>
            <p:nvPr/>
          </p:nvSpPr>
          <p:spPr>
            <a:xfrm>
              <a:off x="3224808" y="2636912"/>
              <a:ext cx="1080120" cy="122413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5" name="片側の 2 つの角を丸めた四角形 204"/>
            <p:cNvSpPr/>
            <p:nvPr/>
          </p:nvSpPr>
          <p:spPr>
            <a:xfrm>
              <a:off x="3224808" y="3789040"/>
              <a:ext cx="1080120" cy="936104"/>
            </a:xfrm>
            <a:prstGeom prst="round2SameRect">
              <a:avLst>
                <a:gd name="adj1" fmla="val 26115"/>
                <a:gd name="adj2" fmla="val 0"/>
              </a:avLst>
            </a:pr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6" name="台形 205"/>
            <p:cNvSpPr/>
            <p:nvPr/>
          </p:nvSpPr>
          <p:spPr>
            <a:xfrm rot="10800000">
              <a:off x="3512840" y="3789040"/>
              <a:ext cx="504056" cy="216024"/>
            </a:xfrm>
            <a:prstGeom prst="trapezoid">
              <a:avLst/>
            </a:prstGeom>
            <a:solidFill>
              <a:srgbClr val="FF0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7" name="片側の 2 つの角を丸めた四角形 206"/>
            <p:cNvSpPr/>
            <p:nvPr/>
          </p:nvSpPr>
          <p:spPr>
            <a:xfrm rot="10800000">
              <a:off x="3656856" y="3645024"/>
              <a:ext cx="216024" cy="28803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8" name="片側の 2 つの角を丸めた四角形 207"/>
            <p:cNvSpPr/>
            <p:nvPr/>
          </p:nvSpPr>
          <p:spPr>
            <a:xfrm rot="9000000">
              <a:off x="2972470" y="3817458"/>
              <a:ext cx="329979" cy="80725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09" name="グループ化 80"/>
            <p:cNvGrpSpPr/>
            <p:nvPr/>
          </p:nvGrpSpPr>
          <p:grpSpPr>
            <a:xfrm>
              <a:off x="2432720" y="3501008"/>
              <a:ext cx="632009" cy="460178"/>
              <a:chOff x="5350086" y="3216416"/>
              <a:chExt cx="1026444" cy="747371"/>
            </a:xfrm>
          </p:grpSpPr>
          <p:sp>
            <p:nvSpPr>
              <p:cNvPr id="274" name="角丸四角形 273"/>
              <p:cNvSpPr/>
              <p:nvPr/>
            </p:nvSpPr>
            <p:spPr>
              <a:xfrm rot="900000">
                <a:off x="5414628" y="3796812"/>
                <a:ext cx="751592" cy="93910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5" name="角丸四角形 274"/>
              <p:cNvSpPr/>
              <p:nvPr/>
            </p:nvSpPr>
            <p:spPr>
              <a:xfrm rot="900000">
                <a:off x="5384415" y="3671475"/>
                <a:ext cx="751592" cy="93910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角丸四角形 275"/>
              <p:cNvSpPr/>
              <p:nvPr/>
            </p:nvSpPr>
            <p:spPr>
              <a:xfrm rot="900000">
                <a:off x="5497652" y="3570664"/>
                <a:ext cx="667893" cy="83452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角丸四角形 276"/>
              <p:cNvSpPr/>
              <p:nvPr/>
            </p:nvSpPr>
            <p:spPr>
              <a:xfrm rot="900000">
                <a:off x="5739832" y="3495493"/>
                <a:ext cx="636698" cy="468294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角丸四角形 277"/>
              <p:cNvSpPr/>
              <p:nvPr/>
            </p:nvSpPr>
            <p:spPr>
              <a:xfrm rot="900000">
                <a:off x="5350086" y="3538100"/>
                <a:ext cx="751592" cy="93910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角丸四角形 278"/>
              <p:cNvSpPr/>
              <p:nvPr/>
            </p:nvSpPr>
            <p:spPr>
              <a:xfrm rot="900000">
                <a:off x="5471703" y="3451234"/>
                <a:ext cx="751592" cy="93910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角丸四角形 279"/>
              <p:cNvSpPr/>
              <p:nvPr/>
            </p:nvSpPr>
            <p:spPr>
              <a:xfrm rot="3568848">
                <a:off x="5756879" y="3396448"/>
                <a:ext cx="513820" cy="153756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5" name="グループ化 92"/>
            <p:cNvGrpSpPr/>
            <p:nvPr/>
          </p:nvGrpSpPr>
          <p:grpSpPr>
            <a:xfrm>
              <a:off x="3166602" y="3117056"/>
              <a:ext cx="252044" cy="332056"/>
              <a:chOff x="3195713" y="3098872"/>
              <a:chExt cx="279648" cy="368424"/>
            </a:xfrm>
          </p:grpSpPr>
          <p:sp>
            <p:nvSpPr>
              <p:cNvPr id="272" name="円/楕円 271"/>
              <p:cNvSpPr/>
              <p:nvPr/>
            </p:nvSpPr>
            <p:spPr>
              <a:xfrm rot="20700000">
                <a:off x="3195713" y="3098872"/>
                <a:ext cx="279648" cy="368424"/>
              </a:xfrm>
              <a:prstGeom prst="ellipse">
                <a:avLst/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3" name="円/楕円 272"/>
              <p:cNvSpPr/>
              <p:nvPr/>
            </p:nvSpPr>
            <p:spPr>
              <a:xfrm rot="20700000">
                <a:off x="3240543" y="3135909"/>
                <a:ext cx="223422" cy="294350"/>
              </a:xfrm>
              <a:prstGeom prst="ellipse">
                <a:avLst/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6" name="グループ化 91"/>
            <p:cNvGrpSpPr/>
            <p:nvPr/>
          </p:nvGrpSpPr>
          <p:grpSpPr>
            <a:xfrm flipH="1">
              <a:off x="4102706" y="3117056"/>
              <a:ext cx="252044" cy="332056"/>
              <a:chOff x="4146030" y="3098872"/>
              <a:chExt cx="279648" cy="368424"/>
            </a:xfrm>
          </p:grpSpPr>
          <p:sp>
            <p:nvSpPr>
              <p:cNvPr id="270" name="円/楕円 269"/>
              <p:cNvSpPr/>
              <p:nvPr/>
            </p:nvSpPr>
            <p:spPr>
              <a:xfrm rot="20700000">
                <a:off x="4146030" y="3098872"/>
                <a:ext cx="279648" cy="368424"/>
              </a:xfrm>
              <a:prstGeom prst="ellipse">
                <a:avLst/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1" name="円/楕円 270"/>
              <p:cNvSpPr/>
              <p:nvPr/>
            </p:nvSpPr>
            <p:spPr>
              <a:xfrm rot="20700000">
                <a:off x="4190860" y="3135909"/>
                <a:ext cx="223422" cy="294350"/>
              </a:xfrm>
              <a:prstGeom prst="ellipse">
                <a:avLst/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43" name="片側の 2 つの角を丸めた四角形 242"/>
            <p:cNvSpPr/>
            <p:nvPr/>
          </p:nvSpPr>
          <p:spPr>
            <a:xfrm rot="10800000">
              <a:off x="3656856" y="3501008"/>
              <a:ext cx="216024" cy="28803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4" name="円/楕円 243"/>
            <p:cNvSpPr/>
            <p:nvPr/>
          </p:nvSpPr>
          <p:spPr>
            <a:xfrm>
              <a:off x="3296816" y="2780928"/>
              <a:ext cx="936104" cy="936104"/>
            </a:xfrm>
            <a:prstGeom prst="ellipse">
              <a:avLst/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5" name="台形 244"/>
            <p:cNvSpPr/>
            <p:nvPr/>
          </p:nvSpPr>
          <p:spPr>
            <a:xfrm>
              <a:off x="3656856" y="4005064"/>
              <a:ext cx="216024" cy="360040"/>
            </a:xfrm>
            <a:prstGeom prst="trapezoid">
              <a:avLst>
                <a:gd name="adj" fmla="val 39330"/>
              </a:avLst>
            </a:prstGeom>
            <a:solidFill>
              <a:srgbClr val="FF0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46" name="グループ化 103"/>
            <p:cNvGrpSpPr/>
            <p:nvPr/>
          </p:nvGrpSpPr>
          <p:grpSpPr>
            <a:xfrm>
              <a:off x="3368824" y="2708920"/>
              <a:ext cx="799182" cy="360040"/>
              <a:chOff x="3368824" y="2708920"/>
              <a:chExt cx="799182" cy="360040"/>
            </a:xfrm>
          </p:grpSpPr>
          <p:grpSp>
            <p:nvGrpSpPr>
              <p:cNvPr id="264" name="グループ化 102"/>
              <p:cNvGrpSpPr/>
              <p:nvPr/>
            </p:nvGrpSpPr>
            <p:grpSpPr>
              <a:xfrm>
                <a:off x="3368824" y="2708920"/>
                <a:ext cx="367134" cy="360040"/>
                <a:chOff x="3368824" y="2708920"/>
                <a:chExt cx="367134" cy="360040"/>
              </a:xfrm>
            </p:grpSpPr>
            <p:sp>
              <p:nvSpPr>
                <p:cNvPr id="268" name="月 267"/>
                <p:cNvSpPr/>
                <p:nvPr/>
              </p:nvSpPr>
              <p:spPr>
                <a:xfrm>
                  <a:off x="3368824" y="2708920"/>
                  <a:ext cx="216024" cy="360040"/>
                </a:xfrm>
                <a:prstGeom prst="moon">
                  <a:avLst>
                    <a:gd name="adj" fmla="val 78219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9" name="月 268"/>
                <p:cNvSpPr/>
                <p:nvPr/>
              </p:nvSpPr>
              <p:spPr>
                <a:xfrm>
                  <a:off x="3519934" y="2708920"/>
                  <a:ext cx="216024" cy="360040"/>
                </a:xfrm>
                <a:prstGeom prst="moon">
                  <a:avLst>
                    <a:gd name="adj" fmla="val 78219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65" name="グループ化 101"/>
              <p:cNvGrpSpPr/>
              <p:nvPr/>
            </p:nvGrpSpPr>
            <p:grpSpPr>
              <a:xfrm flipH="1">
                <a:off x="3800872" y="2708920"/>
                <a:ext cx="367134" cy="360040"/>
                <a:chOff x="3777109" y="2708920"/>
                <a:chExt cx="367134" cy="360040"/>
              </a:xfrm>
            </p:grpSpPr>
            <p:sp>
              <p:nvSpPr>
                <p:cNvPr id="266" name="月 265"/>
                <p:cNvSpPr/>
                <p:nvPr/>
              </p:nvSpPr>
              <p:spPr>
                <a:xfrm>
                  <a:off x="3777109" y="2708920"/>
                  <a:ext cx="216024" cy="360040"/>
                </a:xfrm>
                <a:prstGeom prst="moon">
                  <a:avLst>
                    <a:gd name="adj" fmla="val 78219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7" name="月 266"/>
                <p:cNvSpPr/>
                <p:nvPr/>
              </p:nvSpPr>
              <p:spPr>
                <a:xfrm>
                  <a:off x="3928219" y="2708920"/>
                  <a:ext cx="216024" cy="360040"/>
                </a:xfrm>
                <a:prstGeom prst="moon">
                  <a:avLst>
                    <a:gd name="adj" fmla="val 78219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247" name="月 246"/>
            <p:cNvSpPr/>
            <p:nvPr/>
          </p:nvSpPr>
          <p:spPr>
            <a:xfrm rot="16200000">
              <a:off x="3476836" y="3104964"/>
              <a:ext cx="72008" cy="288032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8" name="月 247"/>
            <p:cNvSpPr/>
            <p:nvPr/>
          </p:nvSpPr>
          <p:spPr>
            <a:xfrm rot="16200000">
              <a:off x="3980892" y="3104964"/>
              <a:ext cx="72008" cy="288032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60" name="二等辺三角形 259"/>
            <p:cNvSpPr/>
            <p:nvPr/>
          </p:nvSpPr>
          <p:spPr>
            <a:xfrm rot="10800000">
              <a:off x="3610572" y="3557588"/>
              <a:ext cx="308592" cy="102864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61" name="月 260"/>
            <p:cNvSpPr/>
            <p:nvPr/>
          </p:nvSpPr>
          <p:spPr>
            <a:xfrm rot="16200000" flipH="1">
              <a:off x="3489980" y="2929767"/>
              <a:ext cx="45719" cy="288032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62" name="月 261"/>
            <p:cNvSpPr/>
            <p:nvPr/>
          </p:nvSpPr>
          <p:spPr>
            <a:xfrm rot="16200000" flipH="1">
              <a:off x="3994036" y="2929767"/>
              <a:ext cx="45719" cy="288032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63" name="円/楕円 262"/>
            <p:cNvSpPr/>
            <p:nvPr/>
          </p:nvSpPr>
          <p:spPr>
            <a:xfrm>
              <a:off x="3705448" y="3455289"/>
              <a:ext cx="118840" cy="45719"/>
            </a:xfrm>
            <a:prstGeom prst="ellipse">
              <a:avLst/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81" name="グループ化 280"/>
          <p:cNvGrpSpPr/>
          <p:nvPr/>
        </p:nvGrpSpPr>
        <p:grpSpPr>
          <a:xfrm>
            <a:off x="2369493" y="2757586"/>
            <a:ext cx="1491230" cy="1620180"/>
            <a:chOff x="2432720" y="2636912"/>
            <a:chExt cx="1922030" cy="2088232"/>
          </a:xfrm>
        </p:grpSpPr>
        <p:sp>
          <p:nvSpPr>
            <p:cNvPr id="282" name="片側の 2 つの角を丸めた四角形 281"/>
            <p:cNvSpPr/>
            <p:nvPr/>
          </p:nvSpPr>
          <p:spPr>
            <a:xfrm>
              <a:off x="3224808" y="2636912"/>
              <a:ext cx="1080120" cy="93610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3" name="片側の 2 つの角を丸めた四角形 282"/>
            <p:cNvSpPr/>
            <p:nvPr/>
          </p:nvSpPr>
          <p:spPr>
            <a:xfrm>
              <a:off x="3224808" y="3789040"/>
              <a:ext cx="1080120" cy="936104"/>
            </a:xfrm>
            <a:prstGeom prst="round2SameRect">
              <a:avLst>
                <a:gd name="adj1" fmla="val 26115"/>
                <a:gd name="adj2" fmla="val 0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4" name="台形 283"/>
            <p:cNvSpPr/>
            <p:nvPr/>
          </p:nvSpPr>
          <p:spPr>
            <a:xfrm rot="10800000">
              <a:off x="3512840" y="3789040"/>
              <a:ext cx="504056" cy="216024"/>
            </a:xfrm>
            <a:prstGeom prst="trapezoid">
              <a:avLst/>
            </a:prstGeom>
            <a:solidFill>
              <a:srgbClr val="00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片側の 2 つの角を丸めた四角形 284"/>
            <p:cNvSpPr/>
            <p:nvPr/>
          </p:nvSpPr>
          <p:spPr>
            <a:xfrm rot="10800000">
              <a:off x="3656856" y="3645024"/>
              <a:ext cx="216024" cy="28803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6" name="片側の 2 つの角を丸めた四角形 285"/>
            <p:cNvSpPr/>
            <p:nvPr/>
          </p:nvSpPr>
          <p:spPr>
            <a:xfrm rot="9000000">
              <a:off x="2972470" y="3817458"/>
              <a:ext cx="329979" cy="80725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87" name="グループ化 80"/>
            <p:cNvGrpSpPr/>
            <p:nvPr/>
          </p:nvGrpSpPr>
          <p:grpSpPr>
            <a:xfrm>
              <a:off x="2432720" y="3501008"/>
              <a:ext cx="632009" cy="460178"/>
              <a:chOff x="5350086" y="3216416"/>
              <a:chExt cx="1026444" cy="747371"/>
            </a:xfrm>
          </p:grpSpPr>
          <p:sp>
            <p:nvSpPr>
              <p:cNvPr id="360" name="角丸四角形 359"/>
              <p:cNvSpPr/>
              <p:nvPr/>
            </p:nvSpPr>
            <p:spPr>
              <a:xfrm rot="900000">
                <a:off x="5414628" y="3796812"/>
                <a:ext cx="751592" cy="93910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1" name="角丸四角形 360"/>
              <p:cNvSpPr/>
              <p:nvPr/>
            </p:nvSpPr>
            <p:spPr>
              <a:xfrm rot="900000">
                <a:off x="5384415" y="3671475"/>
                <a:ext cx="751592" cy="93910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2" name="角丸四角形 361"/>
              <p:cNvSpPr/>
              <p:nvPr/>
            </p:nvSpPr>
            <p:spPr>
              <a:xfrm rot="900000">
                <a:off x="5497652" y="3570664"/>
                <a:ext cx="667893" cy="83452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3" name="角丸四角形 362"/>
              <p:cNvSpPr/>
              <p:nvPr/>
            </p:nvSpPr>
            <p:spPr>
              <a:xfrm rot="900000">
                <a:off x="5739832" y="3495493"/>
                <a:ext cx="636698" cy="468294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4" name="角丸四角形 363"/>
              <p:cNvSpPr/>
              <p:nvPr/>
            </p:nvSpPr>
            <p:spPr>
              <a:xfrm rot="900000">
                <a:off x="5350086" y="3538100"/>
                <a:ext cx="751592" cy="93910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5" name="角丸四角形 364"/>
              <p:cNvSpPr/>
              <p:nvPr/>
            </p:nvSpPr>
            <p:spPr>
              <a:xfrm rot="900000">
                <a:off x="5471703" y="3451234"/>
                <a:ext cx="751592" cy="93910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6" name="角丸四角形 365"/>
              <p:cNvSpPr/>
              <p:nvPr/>
            </p:nvSpPr>
            <p:spPr>
              <a:xfrm rot="3568848">
                <a:off x="5756879" y="3396448"/>
                <a:ext cx="513820" cy="153756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8" name="グループ化 92"/>
            <p:cNvGrpSpPr/>
            <p:nvPr/>
          </p:nvGrpSpPr>
          <p:grpSpPr>
            <a:xfrm>
              <a:off x="3166602" y="3117056"/>
              <a:ext cx="252044" cy="332056"/>
              <a:chOff x="3195713" y="3098872"/>
              <a:chExt cx="279648" cy="368424"/>
            </a:xfrm>
          </p:grpSpPr>
          <p:sp>
            <p:nvSpPr>
              <p:cNvPr id="358" name="円/楕円 357"/>
              <p:cNvSpPr/>
              <p:nvPr/>
            </p:nvSpPr>
            <p:spPr>
              <a:xfrm rot="20700000">
                <a:off x="3195713" y="3098872"/>
                <a:ext cx="279648" cy="368424"/>
              </a:xfrm>
              <a:prstGeom prst="ellipse">
                <a:avLst/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9" name="円/楕円 358"/>
              <p:cNvSpPr/>
              <p:nvPr/>
            </p:nvSpPr>
            <p:spPr>
              <a:xfrm rot="20700000">
                <a:off x="3240543" y="3135909"/>
                <a:ext cx="223422" cy="294350"/>
              </a:xfrm>
              <a:prstGeom prst="ellipse">
                <a:avLst/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9" name="グループ化 91"/>
            <p:cNvGrpSpPr/>
            <p:nvPr/>
          </p:nvGrpSpPr>
          <p:grpSpPr>
            <a:xfrm flipH="1">
              <a:off x="4102706" y="3117056"/>
              <a:ext cx="252044" cy="332056"/>
              <a:chOff x="4146030" y="3098872"/>
              <a:chExt cx="279648" cy="368424"/>
            </a:xfrm>
          </p:grpSpPr>
          <p:sp>
            <p:nvSpPr>
              <p:cNvPr id="356" name="円/楕円 355"/>
              <p:cNvSpPr/>
              <p:nvPr/>
            </p:nvSpPr>
            <p:spPr>
              <a:xfrm rot="20700000">
                <a:off x="4146030" y="3098872"/>
                <a:ext cx="279648" cy="368424"/>
              </a:xfrm>
              <a:prstGeom prst="ellipse">
                <a:avLst/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7" name="円/楕円 356"/>
              <p:cNvSpPr/>
              <p:nvPr/>
            </p:nvSpPr>
            <p:spPr>
              <a:xfrm rot="20700000">
                <a:off x="4190860" y="3135909"/>
                <a:ext cx="223422" cy="294350"/>
              </a:xfrm>
              <a:prstGeom prst="ellipse">
                <a:avLst/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90" name="片側の 2 つの角を丸めた四角形 289"/>
            <p:cNvSpPr/>
            <p:nvPr/>
          </p:nvSpPr>
          <p:spPr>
            <a:xfrm rot="10800000">
              <a:off x="3656856" y="3501008"/>
              <a:ext cx="216024" cy="28803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91" name="円/楕円 290"/>
            <p:cNvSpPr/>
            <p:nvPr/>
          </p:nvSpPr>
          <p:spPr>
            <a:xfrm>
              <a:off x="3296816" y="2780928"/>
              <a:ext cx="936104" cy="936104"/>
            </a:xfrm>
            <a:prstGeom prst="ellipse">
              <a:avLst/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94" name="台形 293"/>
            <p:cNvSpPr/>
            <p:nvPr/>
          </p:nvSpPr>
          <p:spPr>
            <a:xfrm>
              <a:off x="3656856" y="4005064"/>
              <a:ext cx="216024" cy="360040"/>
            </a:xfrm>
            <a:prstGeom prst="trapezoid">
              <a:avLst>
                <a:gd name="adj" fmla="val 39330"/>
              </a:avLst>
            </a:prstGeom>
            <a:solidFill>
              <a:srgbClr val="00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302" name="グループ化 103"/>
            <p:cNvGrpSpPr/>
            <p:nvPr/>
          </p:nvGrpSpPr>
          <p:grpSpPr>
            <a:xfrm>
              <a:off x="3368824" y="2708920"/>
              <a:ext cx="799182" cy="360040"/>
              <a:chOff x="3368824" y="2708920"/>
              <a:chExt cx="799182" cy="360040"/>
            </a:xfrm>
          </p:grpSpPr>
          <p:grpSp>
            <p:nvGrpSpPr>
              <p:cNvPr id="309" name="グループ化 102"/>
              <p:cNvGrpSpPr/>
              <p:nvPr/>
            </p:nvGrpSpPr>
            <p:grpSpPr>
              <a:xfrm>
                <a:off x="3368824" y="2708920"/>
                <a:ext cx="367134" cy="360040"/>
                <a:chOff x="3368824" y="2708920"/>
                <a:chExt cx="367134" cy="360040"/>
              </a:xfrm>
            </p:grpSpPr>
            <p:sp>
              <p:nvSpPr>
                <p:cNvPr id="313" name="月 312"/>
                <p:cNvSpPr/>
                <p:nvPr/>
              </p:nvSpPr>
              <p:spPr>
                <a:xfrm>
                  <a:off x="3368824" y="2708920"/>
                  <a:ext cx="216024" cy="360040"/>
                </a:xfrm>
                <a:prstGeom prst="moon">
                  <a:avLst>
                    <a:gd name="adj" fmla="val 78219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5" name="月 354"/>
                <p:cNvSpPr/>
                <p:nvPr/>
              </p:nvSpPr>
              <p:spPr>
                <a:xfrm>
                  <a:off x="3519934" y="2708920"/>
                  <a:ext cx="216024" cy="360040"/>
                </a:xfrm>
                <a:prstGeom prst="moon">
                  <a:avLst>
                    <a:gd name="adj" fmla="val 78219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10" name="グループ化 101"/>
              <p:cNvGrpSpPr/>
              <p:nvPr/>
            </p:nvGrpSpPr>
            <p:grpSpPr>
              <a:xfrm flipH="1">
                <a:off x="3800872" y="2708920"/>
                <a:ext cx="367134" cy="360040"/>
                <a:chOff x="3777109" y="2708920"/>
                <a:chExt cx="367134" cy="360040"/>
              </a:xfrm>
            </p:grpSpPr>
            <p:sp>
              <p:nvSpPr>
                <p:cNvPr id="311" name="月 310"/>
                <p:cNvSpPr/>
                <p:nvPr/>
              </p:nvSpPr>
              <p:spPr>
                <a:xfrm>
                  <a:off x="3777109" y="2708920"/>
                  <a:ext cx="216024" cy="360040"/>
                </a:xfrm>
                <a:prstGeom prst="moon">
                  <a:avLst>
                    <a:gd name="adj" fmla="val 78219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2" name="月 311"/>
                <p:cNvSpPr/>
                <p:nvPr/>
              </p:nvSpPr>
              <p:spPr>
                <a:xfrm>
                  <a:off x="3928219" y="2708920"/>
                  <a:ext cx="216024" cy="360040"/>
                </a:xfrm>
                <a:prstGeom prst="moon">
                  <a:avLst>
                    <a:gd name="adj" fmla="val 78219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303" name="月 302"/>
            <p:cNvSpPr/>
            <p:nvPr/>
          </p:nvSpPr>
          <p:spPr>
            <a:xfrm rot="16200000">
              <a:off x="3476836" y="3104964"/>
              <a:ext cx="72008" cy="288032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04" name="月 303"/>
            <p:cNvSpPr/>
            <p:nvPr/>
          </p:nvSpPr>
          <p:spPr>
            <a:xfrm rot="16200000">
              <a:off x="3980892" y="3104964"/>
              <a:ext cx="72008" cy="288032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05" name="二等辺三角形 304"/>
            <p:cNvSpPr/>
            <p:nvPr/>
          </p:nvSpPr>
          <p:spPr>
            <a:xfrm rot="10800000">
              <a:off x="3610572" y="3557588"/>
              <a:ext cx="308592" cy="102864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06" name="月 305"/>
            <p:cNvSpPr/>
            <p:nvPr/>
          </p:nvSpPr>
          <p:spPr>
            <a:xfrm rot="16200000" flipH="1">
              <a:off x="3489980" y="2929767"/>
              <a:ext cx="45719" cy="288032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07" name="月 306"/>
            <p:cNvSpPr/>
            <p:nvPr/>
          </p:nvSpPr>
          <p:spPr>
            <a:xfrm rot="16200000" flipH="1">
              <a:off x="3994036" y="2929767"/>
              <a:ext cx="45719" cy="288032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08" name="円/楕円 307"/>
            <p:cNvSpPr/>
            <p:nvPr/>
          </p:nvSpPr>
          <p:spPr>
            <a:xfrm>
              <a:off x="3705448" y="3455289"/>
              <a:ext cx="118840" cy="45719"/>
            </a:xfrm>
            <a:prstGeom prst="ellipse">
              <a:avLst/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367" name="グループ化 366"/>
          <p:cNvGrpSpPr/>
          <p:nvPr/>
        </p:nvGrpSpPr>
        <p:grpSpPr>
          <a:xfrm>
            <a:off x="4216504" y="2757586"/>
            <a:ext cx="1491230" cy="1620180"/>
            <a:chOff x="4104456" y="836712"/>
            <a:chExt cx="1922030" cy="2088232"/>
          </a:xfrm>
        </p:grpSpPr>
        <p:grpSp>
          <p:nvGrpSpPr>
            <p:cNvPr id="368" name="グループ化 367"/>
            <p:cNvGrpSpPr/>
            <p:nvPr/>
          </p:nvGrpSpPr>
          <p:grpSpPr>
            <a:xfrm>
              <a:off x="4104456" y="836712"/>
              <a:ext cx="1922030" cy="2088232"/>
              <a:chOff x="2432720" y="2636912"/>
              <a:chExt cx="1922030" cy="2088232"/>
            </a:xfrm>
          </p:grpSpPr>
          <p:sp>
            <p:nvSpPr>
              <p:cNvPr id="371" name="片側の 2 つの角を丸めた四角形 370"/>
              <p:cNvSpPr/>
              <p:nvPr/>
            </p:nvSpPr>
            <p:spPr>
              <a:xfrm>
                <a:off x="3224808" y="2636912"/>
                <a:ext cx="1080120" cy="1224136"/>
              </a:xfrm>
              <a:prstGeom prst="round2SameRect">
                <a:avLst>
                  <a:gd name="adj1" fmla="val 50000"/>
                  <a:gd name="adj2" fmla="val 29542"/>
                </a:avLst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2" name="片側の 2 つの角を丸めた四角形 371"/>
              <p:cNvSpPr/>
              <p:nvPr/>
            </p:nvSpPr>
            <p:spPr>
              <a:xfrm>
                <a:off x="3224808" y="3789040"/>
                <a:ext cx="1080120" cy="936104"/>
              </a:xfrm>
              <a:prstGeom prst="round2SameRect">
                <a:avLst>
                  <a:gd name="adj1" fmla="val 26115"/>
                  <a:gd name="adj2" fmla="val 0"/>
                </a:avLst>
              </a:prstGeom>
              <a:solidFill>
                <a:srgbClr val="FF99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3" name="台形 372"/>
              <p:cNvSpPr/>
              <p:nvPr/>
            </p:nvSpPr>
            <p:spPr>
              <a:xfrm rot="10800000">
                <a:off x="3512840" y="3789040"/>
                <a:ext cx="504056" cy="216024"/>
              </a:xfrm>
              <a:prstGeom prst="trapezoid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4" name="片側の 2 つの角を丸めた四角形 373"/>
              <p:cNvSpPr/>
              <p:nvPr/>
            </p:nvSpPr>
            <p:spPr>
              <a:xfrm rot="10800000">
                <a:off x="3656856" y="3645024"/>
                <a:ext cx="216024" cy="28803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5" name="片側の 2 つの角を丸めた四角形 374"/>
              <p:cNvSpPr/>
              <p:nvPr/>
            </p:nvSpPr>
            <p:spPr>
              <a:xfrm rot="9000000">
                <a:off x="2972470" y="3817458"/>
                <a:ext cx="329979" cy="80725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76" name="グループ化 80"/>
              <p:cNvGrpSpPr/>
              <p:nvPr/>
            </p:nvGrpSpPr>
            <p:grpSpPr>
              <a:xfrm>
                <a:off x="2432720" y="3501008"/>
                <a:ext cx="632009" cy="460178"/>
                <a:chOff x="5350086" y="3216416"/>
                <a:chExt cx="1026444" cy="747371"/>
              </a:xfrm>
            </p:grpSpPr>
            <p:sp>
              <p:nvSpPr>
                <p:cNvPr id="392" name="角丸四角形 391"/>
                <p:cNvSpPr/>
                <p:nvPr/>
              </p:nvSpPr>
              <p:spPr>
                <a:xfrm rot="900000">
                  <a:off x="5414628" y="3796812"/>
                  <a:ext cx="751592" cy="939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3" name="角丸四角形 392"/>
                <p:cNvSpPr/>
                <p:nvPr/>
              </p:nvSpPr>
              <p:spPr>
                <a:xfrm rot="900000">
                  <a:off x="5384415" y="3671475"/>
                  <a:ext cx="751592" cy="939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4" name="角丸四角形 393"/>
                <p:cNvSpPr/>
                <p:nvPr/>
              </p:nvSpPr>
              <p:spPr>
                <a:xfrm rot="900000">
                  <a:off x="5497652" y="3570664"/>
                  <a:ext cx="667893" cy="8345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5" name="角丸四角形 394"/>
                <p:cNvSpPr/>
                <p:nvPr/>
              </p:nvSpPr>
              <p:spPr>
                <a:xfrm rot="900000">
                  <a:off x="5739832" y="3495493"/>
                  <a:ext cx="636698" cy="46829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6" name="角丸四角形 395"/>
                <p:cNvSpPr/>
                <p:nvPr/>
              </p:nvSpPr>
              <p:spPr>
                <a:xfrm rot="900000">
                  <a:off x="5350086" y="3538100"/>
                  <a:ext cx="751592" cy="939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7" name="角丸四角形 396"/>
                <p:cNvSpPr/>
                <p:nvPr/>
              </p:nvSpPr>
              <p:spPr>
                <a:xfrm rot="900000">
                  <a:off x="5471703" y="3451234"/>
                  <a:ext cx="751592" cy="939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8" name="角丸四角形 397"/>
                <p:cNvSpPr/>
                <p:nvPr/>
              </p:nvSpPr>
              <p:spPr>
                <a:xfrm rot="3568848">
                  <a:off x="5756879" y="3396448"/>
                  <a:ext cx="513820" cy="1537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7" name="グループ化 92"/>
              <p:cNvGrpSpPr/>
              <p:nvPr/>
            </p:nvGrpSpPr>
            <p:grpSpPr>
              <a:xfrm>
                <a:off x="3166602" y="3117056"/>
                <a:ext cx="252044" cy="332056"/>
                <a:chOff x="3195713" y="3098872"/>
                <a:chExt cx="279648" cy="368424"/>
              </a:xfrm>
            </p:grpSpPr>
            <p:sp>
              <p:nvSpPr>
                <p:cNvPr id="390" name="円/楕円 389"/>
                <p:cNvSpPr/>
                <p:nvPr/>
              </p:nvSpPr>
              <p:spPr>
                <a:xfrm rot="20700000">
                  <a:off x="3195713" y="3098872"/>
                  <a:ext cx="279648" cy="368424"/>
                </a:xfrm>
                <a:prstGeom prst="ellipse">
                  <a:avLst/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1" name="円/楕円 390"/>
                <p:cNvSpPr/>
                <p:nvPr/>
              </p:nvSpPr>
              <p:spPr>
                <a:xfrm rot="20700000">
                  <a:off x="3240543" y="3135909"/>
                  <a:ext cx="223422" cy="294350"/>
                </a:xfrm>
                <a:prstGeom prst="ellipse">
                  <a:avLst/>
                </a:prstGeom>
                <a:solidFill>
                  <a:srgbClr val="FF99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8" name="グループ化 91"/>
              <p:cNvGrpSpPr/>
              <p:nvPr/>
            </p:nvGrpSpPr>
            <p:grpSpPr>
              <a:xfrm flipH="1">
                <a:off x="4102706" y="3117056"/>
                <a:ext cx="252044" cy="332056"/>
                <a:chOff x="4146030" y="3098872"/>
                <a:chExt cx="279648" cy="368424"/>
              </a:xfrm>
            </p:grpSpPr>
            <p:sp>
              <p:nvSpPr>
                <p:cNvPr id="388" name="円/楕円 387"/>
                <p:cNvSpPr/>
                <p:nvPr/>
              </p:nvSpPr>
              <p:spPr>
                <a:xfrm rot="20700000">
                  <a:off x="4146030" y="3098872"/>
                  <a:ext cx="279648" cy="368424"/>
                </a:xfrm>
                <a:prstGeom prst="ellipse">
                  <a:avLst/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9" name="円/楕円 388"/>
                <p:cNvSpPr/>
                <p:nvPr/>
              </p:nvSpPr>
              <p:spPr>
                <a:xfrm rot="20700000">
                  <a:off x="4190860" y="3135909"/>
                  <a:ext cx="223422" cy="294350"/>
                </a:xfrm>
                <a:prstGeom prst="ellipse">
                  <a:avLst/>
                </a:prstGeom>
                <a:solidFill>
                  <a:srgbClr val="FF99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79" name="片側の 2 つの角を丸めた四角形 378"/>
              <p:cNvSpPr/>
              <p:nvPr/>
            </p:nvSpPr>
            <p:spPr>
              <a:xfrm rot="10800000">
                <a:off x="3656856" y="3501008"/>
                <a:ext cx="216024" cy="28803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0" name="円/楕円 379"/>
              <p:cNvSpPr/>
              <p:nvPr/>
            </p:nvSpPr>
            <p:spPr>
              <a:xfrm>
                <a:off x="3296816" y="2780928"/>
                <a:ext cx="936104" cy="936104"/>
              </a:xfrm>
              <a:prstGeom prst="ellipse">
                <a:avLst/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1" name="台形 380"/>
              <p:cNvSpPr/>
              <p:nvPr/>
            </p:nvSpPr>
            <p:spPr>
              <a:xfrm>
                <a:off x="3656856" y="4005064"/>
                <a:ext cx="216024" cy="360040"/>
              </a:xfrm>
              <a:prstGeom prst="trapezoid">
                <a:avLst>
                  <a:gd name="adj" fmla="val 39330"/>
                </a:avLst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2" name="月 381"/>
              <p:cNvSpPr/>
              <p:nvPr/>
            </p:nvSpPr>
            <p:spPr>
              <a:xfrm rot="16200000">
                <a:off x="3476836" y="3104964"/>
                <a:ext cx="72008" cy="288032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3" name="月 382"/>
              <p:cNvSpPr/>
              <p:nvPr/>
            </p:nvSpPr>
            <p:spPr>
              <a:xfrm rot="16200000">
                <a:off x="3980892" y="3104964"/>
                <a:ext cx="72008" cy="288032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4" name="二等辺三角形 383"/>
              <p:cNvSpPr/>
              <p:nvPr/>
            </p:nvSpPr>
            <p:spPr>
              <a:xfrm rot="10800000">
                <a:off x="3610572" y="3557588"/>
                <a:ext cx="308592" cy="102864"/>
              </a:xfrm>
              <a:prstGeom prst="triangl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5" name="月 384"/>
              <p:cNvSpPr/>
              <p:nvPr/>
            </p:nvSpPr>
            <p:spPr>
              <a:xfrm rot="16200000" flipH="1">
                <a:off x="3489980" y="2929767"/>
                <a:ext cx="45719" cy="288032"/>
              </a:xfrm>
              <a:prstGeom prst="moon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6" name="月 385"/>
              <p:cNvSpPr/>
              <p:nvPr/>
            </p:nvSpPr>
            <p:spPr>
              <a:xfrm rot="16200000" flipH="1">
                <a:off x="3994036" y="2929767"/>
                <a:ext cx="45719" cy="288032"/>
              </a:xfrm>
              <a:prstGeom prst="moon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7" name="円/楕円 386"/>
              <p:cNvSpPr/>
              <p:nvPr/>
            </p:nvSpPr>
            <p:spPr>
              <a:xfrm>
                <a:off x="3705448" y="3455289"/>
                <a:ext cx="118840" cy="45719"/>
              </a:xfrm>
              <a:prstGeom prst="ellipse">
                <a:avLst/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69" name="円/楕円 368"/>
            <p:cNvSpPr/>
            <p:nvPr/>
          </p:nvSpPr>
          <p:spPr>
            <a:xfrm rot="19800000">
              <a:off x="4988793" y="948256"/>
              <a:ext cx="504056" cy="216024"/>
            </a:xfrm>
            <a:prstGeom prst="ellipse">
              <a:avLst/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0" name="円/楕円 369"/>
            <p:cNvSpPr/>
            <p:nvPr/>
          </p:nvSpPr>
          <p:spPr>
            <a:xfrm rot="1800000" flipH="1">
              <a:off x="5348832" y="948256"/>
              <a:ext cx="504056" cy="216024"/>
            </a:xfrm>
            <a:prstGeom prst="ellipse">
              <a:avLst/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399" name="グループ化 398"/>
          <p:cNvGrpSpPr/>
          <p:nvPr/>
        </p:nvGrpSpPr>
        <p:grpSpPr>
          <a:xfrm>
            <a:off x="6073302" y="2677007"/>
            <a:ext cx="1564312" cy="1700759"/>
            <a:chOff x="5313040" y="732855"/>
            <a:chExt cx="2016224" cy="2192089"/>
          </a:xfrm>
        </p:grpSpPr>
        <p:sp>
          <p:nvSpPr>
            <p:cNvPr id="400" name="円/楕円 399"/>
            <p:cNvSpPr/>
            <p:nvPr/>
          </p:nvSpPr>
          <p:spPr>
            <a:xfrm>
              <a:off x="5961112" y="1222822"/>
              <a:ext cx="504056" cy="50405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1" name="円/楕円 400"/>
            <p:cNvSpPr/>
            <p:nvPr/>
          </p:nvSpPr>
          <p:spPr>
            <a:xfrm>
              <a:off x="6825208" y="1222822"/>
              <a:ext cx="504056" cy="50405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" name="円/楕円 401"/>
            <p:cNvSpPr/>
            <p:nvPr/>
          </p:nvSpPr>
          <p:spPr>
            <a:xfrm>
              <a:off x="6105128" y="1505496"/>
              <a:ext cx="504056" cy="50405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3" name="円/楕円 402"/>
            <p:cNvSpPr/>
            <p:nvPr/>
          </p:nvSpPr>
          <p:spPr>
            <a:xfrm>
              <a:off x="6681192" y="1505496"/>
              <a:ext cx="504056" cy="50405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4" name="円/楕円 403"/>
            <p:cNvSpPr/>
            <p:nvPr/>
          </p:nvSpPr>
          <p:spPr>
            <a:xfrm>
              <a:off x="6033120" y="908720"/>
              <a:ext cx="504056" cy="50405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5" name="円/楕円 404"/>
            <p:cNvSpPr/>
            <p:nvPr/>
          </p:nvSpPr>
          <p:spPr>
            <a:xfrm>
              <a:off x="6753200" y="908720"/>
              <a:ext cx="504056" cy="50405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06" name="グループ化 405"/>
            <p:cNvGrpSpPr/>
            <p:nvPr/>
          </p:nvGrpSpPr>
          <p:grpSpPr>
            <a:xfrm>
              <a:off x="5313040" y="980728"/>
              <a:ext cx="1922030" cy="1944216"/>
              <a:chOff x="2432720" y="2780928"/>
              <a:chExt cx="1922030" cy="1944216"/>
            </a:xfrm>
          </p:grpSpPr>
          <p:sp>
            <p:nvSpPr>
              <p:cNvPr id="409" name="片側の 2 つの角を丸めた四角形 408"/>
              <p:cNvSpPr/>
              <p:nvPr/>
            </p:nvSpPr>
            <p:spPr>
              <a:xfrm>
                <a:off x="3224808" y="3789040"/>
                <a:ext cx="1080120" cy="936104"/>
              </a:xfrm>
              <a:prstGeom prst="round2SameRect">
                <a:avLst>
                  <a:gd name="adj1" fmla="val 26115"/>
                  <a:gd name="adj2" fmla="val 0"/>
                </a:avLst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0" name="台形 409"/>
              <p:cNvSpPr/>
              <p:nvPr/>
            </p:nvSpPr>
            <p:spPr>
              <a:xfrm rot="10800000">
                <a:off x="3512840" y="3789040"/>
                <a:ext cx="504056" cy="216024"/>
              </a:xfrm>
              <a:prstGeom prst="trapezoid">
                <a:avLst/>
              </a:pr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1" name="片側の 2 つの角を丸めた四角形 410"/>
              <p:cNvSpPr/>
              <p:nvPr/>
            </p:nvSpPr>
            <p:spPr>
              <a:xfrm rot="10800000">
                <a:off x="3656856" y="3645024"/>
                <a:ext cx="216024" cy="28803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2" name="片側の 2 つの角を丸めた四角形 411"/>
              <p:cNvSpPr/>
              <p:nvPr/>
            </p:nvSpPr>
            <p:spPr>
              <a:xfrm rot="9000000">
                <a:off x="2972470" y="3817458"/>
                <a:ext cx="329979" cy="80725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13" name="グループ化 80"/>
              <p:cNvGrpSpPr/>
              <p:nvPr/>
            </p:nvGrpSpPr>
            <p:grpSpPr>
              <a:xfrm>
                <a:off x="2432720" y="3501008"/>
                <a:ext cx="632009" cy="460178"/>
                <a:chOff x="5350086" y="3216416"/>
                <a:chExt cx="1026444" cy="747371"/>
              </a:xfrm>
            </p:grpSpPr>
            <p:sp>
              <p:nvSpPr>
                <p:cNvPr id="429" name="角丸四角形 428"/>
                <p:cNvSpPr/>
                <p:nvPr/>
              </p:nvSpPr>
              <p:spPr>
                <a:xfrm rot="900000">
                  <a:off x="5414628" y="3796812"/>
                  <a:ext cx="751592" cy="939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0" name="角丸四角形 429"/>
                <p:cNvSpPr/>
                <p:nvPr/>
              </p:nvSpPr>
              <p:spPr>
                <a:xfrm rot="900000">
                  <a:off x="5384415" y="3671475"/>
                  <a:ext cx="751592" cy="939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1" name="角丸四角形 430"/>
                <p:cNvSpPr/>
                <p:nvPr/>
              </p:nvSpPr>
              <p:spPr>
                <a:xfrm rot="900000">
                  <a:off x="5497652" y="3570664"/>
                  <a:ext cx="667893" cy="8345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2" name="角丸四角形 431"/>
                <p:cNvSpPr/>
                <p:nvPr/>
              </p:nvSpPr>
              <p:spPr>
                <a:xfrm rot="900000">
                  <a:off x="5739832" y="3495493"/>
                  <a:ext cx="636698" cy="46829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3" name="角丸四角形 432"/>
                <p:cNvSpPr/>
                <p:nvPr/>
              </p:nvSpPr>
              <p:spPr>
                <a:xfrm rot="900000">
                  <a:off x="5350086" y="3538100"/>
                  <a:ext cx="751592" cy="939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4" name="角丸四角形 433"/>
                <p:cNvSpPr/>
                <p:nvPr/>
              </p:nvSpPr>
              <p:spPr>
                <a:xfrm rot="900000">
                  <a:off x="5471703" y="3451234"/>
                  <a:ext cx="751592" cy="939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5" name="角丸四角形 434"/>
                <p:cNvSpPr/>
                <p:nvPr/>
              </p:nvSpPr>
              <p:spPr>
                <a:xfrm rot="3568848">
                  <a:off x="5756879" y="3396448"/>
                  <a:ext cx="513820" cy="1537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14" name="グループ化 92"/>
              <p:cNvGrpSpPr/>
              <p:nvPr/>
            </p:nvGrpSpPr>
            <p:grpSpPr>
              <a:xfrm>
                <a:off x="3166602" y="3117056"/>
                <a:ext cx="252044" cy="332056"/>
                <a:chOff x="3195713" y="3098872"/>
                <a:chExt cx="279648" cy="368424"/>
              </a:xfrm>
            </p:grpSpPr>
            <p:sp>
              <p:nvSpPr>
                <p:cNvPr id="427" name="円/楕円 426"/>
                <p:cNvSpPr/>
                <p:nvPr/>
              </p:nvSpPr>
              <p:spPr>
                <a:xfrm rot="20700000">
                  <a:off x="3195713" y="3098872"/>
                  <a:ext cx="279648" cy="368424"/>
                </a:xfrm>
                <a:prstGeom prst="ellipse">
                  <a:avLst/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8" name="円/楕円 427"/>
                <p:cNvSpPr/>
                <p:nvPr/>
              </p:nvSpPr>
              <p:spPr>
                <a:xfrm rot="20700000">
                  <a:off x="3240543" y="3135909"/>
                  <a:ext cx="223422" cy="294350"/>
                </a:xfrm>
                <a:prstGeom prst="ellipse">
                  <a:avLst/>
                </a:prstGeom>
                <a:solidFill>
                  <a:srgbClr val="FF99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15" name="グループ化 91"/>
              <p:cNvGrpSpPr/>
              <p:nvPr/>
            </p:nvGrpSpPr>
            <p:grpSpPr>
              <a:xfrm flipH="1">
                <a:off x="4102706" y="3117056"/>
                <a:ext cx="252044" cy="332056"/>
                <a:chOff x="4146030" y="3098872"/>
                <a:chExt cx="279648" cy="368424"/>
              </a:xfrm>
            </p:grpSpPr>
            <p:sp>
              <p:nvSpPr>
                <p:cNvPr id="425" name="円/楕円 424"/>
                <p:cNvSpPr/>
                <p:nvPr/>
              </p:nvSpPr>
              <p:spPr>
                <a:xfrm rot="20700000">
                  <a:off x="4146030" y="3098872"/>
                  <a:ext cx="279648" cy="368424"/>
                </a:xfrm>
                <a:prstGeom prst="ellipse">
                  <a:avLst/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6" name="円/楕円 425"/>
                <p:cNvSpPr/>
                <p:nvPr/>
              </p:nvSpPr>
              <p:spPr>
                <a:xfrm rot="20700000">
                  <a:off x="4190860" y="3135909"/>
                  <a:ext cx="223422" cy="294350"/>
                </a:xfrm>
                <a:prstGeom prst="ellipse">
                  <a:avLst/>
                </a:prstGeom>
                <a:solidFill>
                  <a:srgbClr val="FF99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16" name="片側の 2 つの角を丸めた四角形 415"/>
              <p:cNvSpPr/>
              <p:nvPr/>
            </p:nvSpPr>
            <p:spPr>
              <a:xfrm rot="10800000">
                <a:off x="3656856" y="3501008"/>
                <a:ext cx="216024" cy="28803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7" name="円/楕円 416"/>
              <p:cNvSpPr/>
              <p:nvPr/>
            </p:nvSpPr>
            <p:spPr>
              <a:xfrm>
                <a:off x="3296816" y="2780928"/>
                <a:ext cx="936104" cy="936104"/>
              </a:xfrm>
              <a:prstGeom prst="ellipse">
                <a:avLst/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8" name="台形 417"/>
              <p:cNvSpPr/>
              <p:nvPr/>
            </p:nvSpPr>
            <p:spPr>
              <a:xfrm>
                <a:off x="3656856" y="4005064"/>
                <a:ext cx="216024" cy="360040"/>
              </a:xfrm>
              <a:prstGeom prst="trapezoid">
                <a:avLst>
                  <a:gd name="adj" fmla="val 39330"/>
                </a:avLst>
              </a:pr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9" name="月 418"/>
              <p:cNvSpPr/>
              <p:nvPr/>
            </p:nvSpPr>
            <p:spPr>
              <a:xfrm rot="16200000">
                <a:off x="3476836" y="3104964"/>
                <a:ext cx="72008" cy="288032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0" name="月 419"/>
              <p:cNvSpPr/>
              <p:nvPr/>
            </p:nvSpPr>
            <p:spPr>
              <a:xfrm rot="16200000">
                <a:off x="3980892" y="3104964"/>
                <a:ext cx="72008" cy="288032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1" name="二等辺三角形 420"/>
              <p:cNvSpPr/>
              <p:nvPr/>
            </p:nvSpPr>
            <p:spPr>
              <a:xfrm rot="10800000">
                <a:off x="3610572" y="3557588"/>
                <a:ext cx="308592" cy="102864"/>
              </a:xfrm>
              <a:prstGeom prst="triangl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2" name="月 421"/>
              <p:cNvSpPr/>
              <p:nvPr/>
            </p:nvSpPr>
            <p:spPr>
              <a:xfrm rot="16200000" flipH="1">
                <a:off x="3489980" y="2929767"/>
                <a:ext cx="45719" cy="288032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3" name="月 422"/>
              <p:cNvSpPr/>
              <p:nvPr/>
            </p:nvSpPr>
            <p:spPr>
              <a:xfrm rot="16200000" flipH="1">
                <a:off x="3994036" y="2929767"/>
                <a:ext cx="45719" cy="288032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4" name="円/楕円 423"/>
              <p:cNvSpPr/>
              <p:nvPr/>
            </p:nvSpPr>
            <p:spPr>
              <a:xfrm>
                <a:off x="3705448" y="3455289"/>
                <a:ext cx="118840" cy="45719"/>
              </a:xfrm>
              <a:prstGeom prst="ellipse">
                <a:avLst/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07" name="円/楕円 406"/>
            <p:cNvSpPr/>
            <p:nvPr/>
          </p:nvSpPr>
          <p:spPr>
            <a:xfrm>
              <a:off x="6249144" y="732855"/>
              <a:ext cx="504056" cy="50405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8" name="円/楕円 407"/>
            <p:cNvSpPr/>
            <p:nvPr/>
          </p:nvSpPr>
          <p:spPr>
            <a:xfrm>
              <a:off x="6537176" y="732855"/>
              <a:ext cx="504056" cy="50405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6" name="グループ化 435"/>
          <p:cNvGrpSpPr/>
          <p:nvPr/>
        </p:nvGrpSpPr>
        <p:grpSpPr>
          <a:xfrm>
            <a:off x="7963630" y="2757586"/>
            <a:ext cx="1491230" cy="1620180"/>
            <a:chOff x="7041232" y="836712"/>
            <a:chExt cx="1922030" cy="2088232"/>
          </a:xfrm>
        </p:grpSpPr>
        <p:grpSp>
          <p:nvGrpSpPr>
            <p:cNvPr id="437" name="グループ化 259"/>
            <p:cNvGrpSpPr/>
            <p:nvPr/>
          </p:nvGrpSpPr>
          <p:grpSpPr>
            <a:xfrm>
              <a:off x="7041232" y="836712"/>
              <a:ext cx="1922030" cy="2088232"/>
              <a:chOff x="4104456" y="836712"/>
              <a:chExt cx="1922030" cy="2088232"/>
            </a:xfrm>
          </p:grpSpPr>
          <p:grpSp>
            <p:nvGrpSpPr>
              <p:cNvPr id="446" name="グループ化 260"/>
              <p:cNvGrpSpPr/>
              <p:nvPr/>
            </p:nvGrpSpPr>
            <p:grpSpPr>
              <a:xfrm>
                <a:off x="4104456" y="836712"/>
                <a:ext cx="1922030" cy="2088232"/>
                <a:chOff x="2432720" y="2636912"/>
                <a:chExt cx="1922030" cy="2088232"/>
              </a:xfrm>
            </p:grpSpPr>
            <p:sp>
              <p:nvSpPr>
                <p:cNvPr id="449" name="片側の 2 つの角を丸めた四角形 448"/>
                <p:cNvSpPr/>
                <p:nvPr/>
              </p:nvSpPr>
              <p:spPr>
                <a:xfrm>
                  <a:off x="3224808" y="2636912"/>
                  <a:ext cx="1080120" cy="1296144"/>
                </a:xfrm>
                <a:prstGeom prst="round2SameRect">
                  <a:avLst>
                    <a:gd name="adj1" fmla="val 50000"/>
                    <a:gd name="adj2" fmla="val 29542"/>
                  </a:avLst>
                </a:prstGeom>
                <a:solidFill>
                  <a:srgbClr val="8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0" name="片側の 2 つの角を丸めた四角形 449"/>
                <p:cNvSpPr/>
                <p:nvPr/>
              </p:nvSpPr>
              <p:spPr>
                <a:xfrm>
                  <a:off x="3224808" y="3789040"/>
                  <a:ext cx="1080120" cy="936104"/>
                </a:xfrm>
                <a:prstGeom prst="round2SameRect">
                  <a:avLst>
                    <a:gd name="adj1" fmla="val 26115"/>
                    <a:gd name="adj2" fmla="val 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1" name="台形 450"/>
                <p:cNvSpPr/>
                <p:nvPr/>
              </p:nvSpPr>
              <p:spPr>
                <a:xfrm rot="10800000">
                  <a:off x="3512840" y="3789040"/>
                  <a:ext cx="504056" cy="216024"/>
                </a:xfrm>
                <a:prstGeom prst="trapezoid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2" name="片側の 2 つの角を丸めた四角形 451"/>
                <p:cNvSpPr/>
                <p:nvPr/>
              </p:nvSpPr>
              <p:spPr>
                <a:xfrm rot="10800000">
                  <a:off x="3656856" y="3645024"/>
                  <a:ext cx="216024" cy="28803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3" name="片側の 2 つの角を丸めた四角形 452"/>
                <p:cNvSpPr/>
                <p:nvPr/>
              </p:nvSpPr>
              <p:spPr>
                <a:xfrm rot="9000000">
                  <a:off x="2972470" y="3817458"/>
                  <a:ext cx="329979" cy="80725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54" name="グループ化 80"/>
                <p:cNvGrpSpPr/>
                <p:nvPr/>
              </p:nvGrpSpPr>
              <p:grpSpPr>
                <a:xfrm>
                  <a:off x="2432720" y="3501008"/>
                  <a:ext cx="632009" cy="460178"/>
                  <a:chOff x="5350086" y="3216416"/>
                  <a:chExt cx="1026444" cy="747371"/>
                </a:xfrm>
              </p:grpSpPr>
              <p:sp>
                <p:nvSpPr>
                  <p:cNvPr id="470" name="角丸四角形 469"/>
                  <p:cNvSpPr/>
                  <p:nvPr/>
                </p:nvSpPr>
                <p:spPr>
                  <a:xfrm rot="900000">
                    <a:off x="5414628" y="3796812"/>
                    <a:ext cx="751592" cy="939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1" name="角丸四角形 470"/>
                  <p:cNvSpPr/>
                  <p:nvPr/>
                </p:nvSpPr>
                <p:spPr>
                  <a:xfrm rot="900000">
                    <a:off x="5384415" y="3671475"/>
                    <a:ext cx="751592" cy="939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2" name="角丸四角形 471"/>
                  <p:cNvSpPr/>
                  <p:nvPr/>
                </p:nvSpPr>
                <p:spPr>
                  <a:xfrm rot="900000">
                    <a:off x="5497652" y="3570664"/>
                    <a:ext cx="667893" cy="834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3" name="角丸四角形 472"/>
                  <p:cNvSpPr/>
                  <p:nvPr/>
                </p:nvSpPr>
                <p:spPr>
                  <a:xfrm rot="900000">
                    <a:off x="5739832" y="3495493"/>
                    <a:ext cx="636698" cy="4682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4" name="角丸四角形 473"/>
                  <p:cNvSpPr/>
                  <p:nvPr/>
                </p:nvSpPr>
                <p:spPr>
                  <a:xfrm rot="900000">
                    <a:off x="5350086" y="3538100"/>
                    <a:ext cx="751592" cy="939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5" name="角丸四角形 474"/>
                  <p:cNvSpPr/>
                  <p:nvPr/>
                </p:nvSpPr>
                <p:spPr>
                  <a:xfrm rot="900000">
                    <a:off x="5471703" y="3451234"/>
                    <a:ext cx="751592" cy="939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6" name="角丸四角形 475"/>
                  <p:cNvSpPr/>
                  <p:nvPr/>
                </p:nvSpPr>
                <p:spPr>
                  <a:xfrm rot="3568848">
                    <a:off x="5756879" y="3396448"/>
                    <a:ext cx="513820" cy="1537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55" name="グループ化 92"/>
                <p:cNvGrpSpPr/>
                <p:nvPr/>
              </p:nvGrpSpPr>
              <p:grpSpPr>
                <a:xfrm>
                  <a:off x="3166602" y="3117056"/>
                  <a:ext cx="252044" cy="332056"/>
                  <a:chOff x="3195713" y="3098872"/>
                  <a:chExt cx="279648" cy="368424"/>
                </a:xfrm>
              </p:grpSpPr>
              <p:sp>
                <p:nvSpPr>
                  <p:cNvPr id="468" name="円/楕円 467"/>
                  <p:cNvSpPr/>
                  <p:nvPr/>
                </p:nvSpPr>
                <p:spPr>
                  <a:xfrm rot="20700000">
                    <a:off x="3195713" y="3098872"/>
                    <a:ext cx="279648" cy="368424"/>
                  </a:xfrm>
                  <a:prstGeom prst="ellipse">
                    <a:avLst/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69" name="円/楕円 468"/>
                  <p:cNvSpPr/>
                  <p:nvPr/>
                </p:nvSpPr>
                <p:spPr>
                  <a:xfrm rot="20700000">
                    <a:off x="3240543" y="3135909"/>
                    <a:ext cx="223422" cy="294350"/>
                  </a:xfrm>
                  <a:prstGeom prst="ellipse">
                    <a:avLst/>
                  </a:prstGeom>
                  <a:solidFill>
                    <a:srgbClr val="FF99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56" name="グループ化 91"/>
                <p:cNvGrpSpPr/>
                <p:nvPr/>
              </p:nvGrpSpPr>
              <p:grpSpPr>
                <a:xfrm flipH="1">
                  <a:off x="4102706" y="3117056"/>
                  <a:ext cx="252044" cy="332056"/>
                  <a:chOff x="4146030" y="3098872"/>
                  <a:chExt cx="279648" cy="368424"/>
                </a:xfrm>
              </p:grpSpPr>
              <p:sp>
                <p:nvSpPr>
                  <p:cNvPr id="466" name="円/楕円 465"/>
                  <p:cNvSpPr/>
                  <p:nvPr/>
                </p:nvSpPr>
                <p:spPr>
                  <a:xfrm rot="20700000">
                    <a:off x="4146030" y="3098872"/>
                    <a:ext cx="279648" cy="368424"/>
                  </a:xfrm>
                  <a:prstGeom prst="ellipse">
                    <a:avLst/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67" name="円/楕円 466"/>
                  <p:cNvSpPr/>
                  <p:nvPr/>
                </p:nvSpPr>
                <p:spPr>
                  <a:xfrm rot="20700000">
                    <a:off x="4190860" y="3135909"/>
                    <a:ext cx="223422" cy="294350"/>
                  </a:xfrm>
                  <a:prstGeom prst="ellipse">
                    <a:avLst/>
                  </a:prstGeom>
                  <a:solidFill>
                    <a:srgbClr val="FF99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57" name="片側の 2 つの角を丸めた四角形 456"/>
                <p:cNvSpPr/>
                <p:nvPr/>
              </p:nvSpPr>
              <p:spPr>
                <a:xfrm rot="10800000">
                  <a:off x="3656856" y="3501008"/>
                  <a:ext cx="216024" cy="28803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8" name="円/楕円 457"/>
                <p:cNvSpPr/>
                <p:nvPr/>
              </p:nvSpPr>
              <p:spPr>
                <a:xfrm>
                  <a:off x="3296816" y="2780928"/>
                  <a:ext cx="936104" cy="936104"/>
                </a:xfrm>
                <a:prstGeom prst="ellipse">
                  <a:avLst/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9" name="台形 458"/>
                <p:cNvSpPr/>
                <p:nvPr/>
              </p:nvSpPr>
              <p:spPr>
                <a:xfrm>
                  <a:off x="3656856" y="4005064"/>
                  <a:ext cx="216024" cy="360040"/>
                </a:xfrm>
                <a:prstGeom prst="trapezoid">
                  <a:avLst>
                    <a:gd name="adj" fmla="val 39330"/>
                  </a:avLst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0" name="月 459"/>
                <p:cNvSpPr/>
                <p:nvPr/>
              </p:nvSpPr>
              <p:spPr>
                <a:xfrm rot="16200000">
                  <a:off x="3476836" y="3104964"/>
                  <a:ext cx="72008" cy="288032"/>
                </a:xfrm>
                <a:prstGeom prst="moon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1" name="月 460"/>
                <p:cNvSpPr/>
                <p:nvPr/>
              </p:nvSpPr>
              <p:spPr>
                <a:xfrm rot="16200000">
                  <a:off x="3980892" y="3104964"/>
                  <a:ext cx="72008" cy="288032"/>
                </a:xfrm>
                <a:prstGeom prst="moon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2" name="二等辺三角形 461"/>
                <p:cNvSpPr/>
                <p:nvPr/>
              </p:nvSpPr>
              <p:spPr>
                <a:xfrm rot="10800000">
                  <a:off x="3610572" y="3557588"/>
                  <a:ext cx="308592" cy="102864"/>
                </a:xfrm>
                <a:prstGeom prst="triangl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3" name="月 462"/>
                <p:cNvSpPr/>
                <p:nvPr/>
              </p:nvSpPr>
              <p:spPr>
                <a:xfrm rot="16200000" flipH="1">
                  <a:off x="3489980" y="2929767"/>
                  <a:ext cx="45719" cy="288032"/>
                </a:xfrm>
                <a:prstGeom prst="moon">
                  <a:avLst/>
                </a:prstGeom>
                <a:solidFill>
                  <a:srgbClr val="8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4" name="月 463"/>
                <p:cNvSpPr/>
                <p:nvPr/>
              </p:nvSpPr>
              <p:spPr>
                <a:xfrm rot="16200000" flipH="1">
                  <a:off x="3994036" y="2929767"/>
                  <a:ext cx="45719" cy="288032"/>
                </a:xfrm>
                <a:prstGeom prst="moon">
                  <a:avLst/>
                </a:prstGeom>
                <a:solidFill>
                  <a:srgbClr val="8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5" name="円/楕円 464"/>
                <p:cNvSpPr/>
                <p:nvPr/>
              </p:nvSpPr>
              <p:spPr>
                <a:xfrm>
                  <a:off x="3705448" y="3455289"/>
                  <a:ext cx="118840" cy="45719"/>
                </a:xfrm>
                <a:prstGeom prst="ellipse">
                  <a:avLst/>
                </a:prstGeom>
                <a:solidFill>
                  <a:srgbClr val="FF99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47" name="円/楕円 446"/>
              <p:cNvSpPr/>
              <p:nvPr/>
            </p:nvSpPr>
            <p:spPr>
              <a:xfrm rot="19800000">
                <a:off x="4988793" y="948256"/>
                <a:ext cx="504056" cy="216024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8" name="円/楕円 447"/>
              <p:cNvSpPr/>
              <p:nvPr/>
            </p:nvSpPr>
            <p:spPr>
              <a:xfrm rot="1800000" flipH="1">
                <a:off x="5348832" y="948256"/>
                <a:ext cx="504056" cy="216024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38" name="月 437"/>
            <p:cNvSpPr/>
            <p:nvPr/>
          </p:nvSpPr>
          <p:spPr>
            <a:xfrm>
              <a:off x="7833320" y="1124744"/>
              <a:ext cx="288032" cy="1008112"/>
            </a:xfrm>
            <a:prstGeom prst="moon">
              <a:avLst/>
            </a:prstGeom>
            <a:solidFill>
              <a:srgbClr val="8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439" name="グループ化 307"/>
            <p:cNvGrpSpPr/>
            <p:nvPr/>
          </p:nvGrpSpPr>
          <p:grpSpPr>
            <a:xfrm>
              <a:off x="8150384" y="971212"/>
              <a:ext cx="160550" cy="373071"/>
              <a:chOff x="8150384" y="971212"/>
              <a:chExt cx="160550" cy="373071"/>
            </a:xfrm>
          </p:grpSpPr>
          <p:sp>
            <p:nvSpPr>
              <p:cNvPr id="444" name="月 443"/>
              <p:cNvSpPr/>
              <p:nvPr/>
            </p:nvSpPr>
            <p:spPr>
              <a:xfrm rot="2155952" flipH="1">
                <a:off x="8222392" y="971212"/>
                <a:ext cx="88542" cy="373071"/>
              </a:xfrm>
              <a:prstGeom prst="moon">
                <a:avLst>
                  <a:gd name="adj" fmla="val 33807"/>
                </a:avLst>
              </a:prstGeom>
              <a:solidFill>
                <a:srgbClr val="8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5" name="月 444"/>
              <p:cNvSpPr/>
              <p:nvPr/>
            </p:nvSpPr>
            <p:spPr>
              <a:xfrm rot="2155952" flipH="1">
                <a:off x="8150384" y="971212"/>
                <a:ext cx="88542" cy="373071"/>
              </a:xfrm>
              <a:prstGeom prst="moon">
                <a:avLst>
                  <a:gd name="adj" fmla="val 33807"/>
                </a:avLst>
              </a:prstGeom>
              <a:solidFill>
                <a:srgbClr val="8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40" name="グループ化 308"/>
            <p:cNvGrpSpPr/>
            <p:nvPr/>
          </p:nvGrpSpPr>
          <p:grpSpPr>
            <a:xfrm flipH="1">
              <a:off x="8397191" y="971212"/>
              <a:ext cx="160550" cy="373071"/>
              <a:chOff x="8150384" y="971212"/>
              <a:chExt cx="160550" cy="373071"/>
            </a:xfrm>
          </p:grpSpPr>
          <p:sp>
            <p:nvSpPr>
              <p:cNvPr id="442" name="月 441"/>
              <p:cNvSpPr/>
              <p:nvPr/>
            </p:nvSpPr>
            <p:spPr>
              <a:xfrm rot="2155952" flipH="1">
                <a:off x="8222392" y="971212"/>
                <a:ext cx="88542" cy="373071"/>
              </a:xfrm>
              <a:prstGeom prst="moon">
                <a:avLst>
                  <a:gd name="adj" fmla="val 33807"/>
                </a:avLst>
              </a:prstGeom>
              <a:solidFill>
                <a:srgbClr val="8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3" name="月 442"/>
              <p:cNvSpPr/>
              <p:nvPr/>
            </p:nvSpPr>
            <p:spPr>
              <a:xfrm rot="2155952" flipH="1">
                <a:off x="8150384" y="971212"/>
                <a:ext cx="88542" cy="373071"/>
              </a:xfrm>
              <a:prstGeom prst="moon">
                <a:avLst>
                  <a:gd name="adj" fmla="val 33807"/>
                </a:avLst>
              </a:prstGeom>
              <a:solidFill>
                <a:srgbClr val="8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41" name="月 440"/>
            <p:cNvSpPr/>
            <p:nvPr/>
          </p:nvSpPr>
          <p:spPr>
            <a:xfrm flipH="1">
              <a:off x="8625408" y="1124744"/>
              <a:ext cx="288032" cy="1008112"/>
            </a:xfrm>
            <a:prstGeom prst="moon">
              <a:avLst/>
            </a:prstGeom>
            <a:solidFill>
              <a:srgbClr val="8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9" name="グループ化 8"/>
          <p:cNvGrpSpPr/>
          <p:nvPr/>
        </p:nvGrpSpPr>
        <p:grpSpPr>
          <a:xfrm>
            <a:off x="497505" y="4699120"/>
            <a:ext cx="1491230" cy="1620180"/>
            <a:chOff x="497505" y="4699120"/>
            <a:chExt cx="1491230" cy="1620180"/>
          </a:xfrm>
        </p:grpSpPr>
        <p:sp>
          <p:nvSpPr>
            <p:cNvPr id="478" name="片側の 2 つの角を丸めた四角形 477"/>
            <p:cNvSpPr/>
            <p:nvPr/>
          </p:nvSpPr>
          <p:spPr>
            <a:xfrm>
              <a:off x="1112056" y="4699120"/>
              <a:ext cx="838024" cy="94976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9" name="片側の 2 つの角を丸めた四角形 478"/>
            <p:cNvSpPr/>
            <p:nvPr/>
          </p:nvSpPr>
          <p:spPr>
            <a:xfrm>
              <a:off x="1112056" y="5593012"/>
              <a:ext cx="838024" cy="726288"/>
            </a:xfrm>
            <a:prstGeom prst="round2SameRect">
              <a:avLst>
                <a:gd name="adj1" fmla="val 26115"/>
                <a:gd name="adj2" fmla="val 0"/>
              </a:avLst>
            </a:pr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0" name="台形 479"/>
            <p:cNvSpPr/>
            <p:nvPr/>
          </p:nvSpPr>
          <p:spPr>
            <a:xfrm rot="10800000">
              <a:off x="1335529" y="5593012"/>
              <a:ext cx="391078" cy="167605"/>
            </a:xfrm>
            <a:prstGeom prst="trapezoid">
              <a:avLst/>
            </a:prstGeom>
            <a:solidFill>
              <a:srgbClr val="FF0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1" name="片側の 2 つの角を丸めた四角形 480"/>
            <p:cNvSpPr/>
            <p:nvPr/>
          </p:nvSpPr>
          <p:spPr>
            <a:xfrm rot="10800000">
              <a:off x="1447266" y="5481276"/>
              <a:ext cx="167605" cy="22347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82" name="片側の 2 つの角を丸めた四角形 481"/>
            <p:cNvSpPr/>
            <p:nvPr/>
          </p:nvSpPr>
          <p:spPr>
            <a:xfrm rot="9000000">
              <a:off x="916277" y="5615061"/>
              <a:ext cx="256018" cy="62632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6" name="角丸四角形 505"/>
            <p:cNvSpPr/>
            <p:nvPr/>
          </p:nvSpPr>
          <p:spPr>
            <a:xfrm rot="900000">
              <a:off x="528338" y="5646806"/>
              <a:ext cx="359050" cy="44863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7" name="角丸四角形 506"/>
            <p:cNvSpPr/>
            <p:nvPr/>
          </p:nvSpPr>
          <p:spPr>
            <a:xfrm rot="900000">
              <a:off x="513905" y="5586930"/>
              <a:ext cx="359050" cy="44863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8" name="角丸四角形 507"/>
            <p:cNvSpPr/>
            <p:nvPr/>
          </p:nvSpPr>
          <p:spPr>
            <a:xfrm rot="900000">
              <a:off x="568000" y="5538771"/>
              <a:ext cx="319065" cy="39867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9" name="角丸四角形 508"/>
            <p:cNvSpPr/>
            <p:nvPr/>
          </p:nvSpPr>
          <p:spPr>
            <a:xfrm rot="900000">
              <a:off x="683694" y="5502860"/>
              <a:ext cx="304163" cy="223714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0" name="角丸四角形 509"/>
            <p:cNvSpPr/>
            <p:nvPr/>
          </p:nvSpPr>
          <p:spPr>
            <a:xfrm rot="900000">
              <a:off x="497505" y="5523214"/>
              <a:ext cx="359050" cy="44863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1" name="角丸四角形 510"/>
            <p:cNvSpPr/>
            <p:nvPr/>
          </p:nvSpPr>
          <p:spPr>
            <a:xfrm rot="900000">
              <a:off x="555604" y="5481717"/>
              <a:ext cx="359050" cy="44863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2" name="角丸四角形 511"/>
            <p:cNvSpPr/>
            <p:nvPr/>
          </p:nvSpPr>
          <p:spPr>
            <a:xfrm rot="3568848">
              <a:off x="691837" y="5455544"/>
              <a:ext cx="245463" cy="73452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4" name="円/楕円 503"/>
            <p:cNvSpPr/>
            <p:nvPr/>
          </p:nvSpPr>
          <p:spPr>
            <a:xfrm rot="20700000">
              <a:off x="1066896" y="5071646"/>
              <a:ext cx="195551" cy="257630"/>
            </a:xfrm>
            <a:prstGeom prst="ellipse">
              <a:avLst/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05" name="円/楕円 504"/>
            <p:cNvSpPr/>
            <p:nvPr/>
          </p:nvSpPr>
          <p:spPr>
            <a:xfrm rot="20700000">
              <a:off x="1098245" y="5097545"/>
              <a:ext cx="156234" cy="205832"/>
            </a:xfrm>
            <a:prstGeom prst="ellipse">
              <a:avLst/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2" name="円/楕円 501"/>
            <p:cNvSpPr/>
            <p:nvPr/>
          </p:nvSpPr>
          <p:spPr>
            <a:xfrm rot="900000" flipH="1">
              <a:off x="1793184" y="5071646"/>
              <a:ext cx="195551" cy="257630"/>
            </a:xfrm>
            <a:prstGeom prst="ellipse">
              <a:avLst/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03" name="円/楕円 502"/>
            <p:cNvSpPr/>
            <p:nvPr/>
          </p:nvSpPr>
          <p:spPr>
            <a:xfrm rot="900000" flipH="1">
              <a:off x="1801153" y="5097545"/>
              <a:ext cx="156234" cy="205832"/>
            </a:xfrm>
            <a:prstGeom prst="ellipse">
              <a:avLst/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6" name="片側の 2 つの角を丸めた四角形 485"/>
            <p:cNvSpPr/>
            <p:nvPr/>
          </p:nvSpPr>
          <p:spPr>
            <a:xfrm rot="10800000">
              <a:off x="1447266" y="5369539"/>
              <a:ext cx="167605" cy="22347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87" name="円/楕円 486"/>
            <p:cNvSpPr/>
            <p:nvPr/>
          </p:nvSpPr>
          <p:spPr>
            <a:xfrm>
              <a:off x="1167924" y="4810857"/>
              <a:ext cx="726288" cy="726288"/>
            </a:xfrm>
            <a:prstGeom prst="ellipse">
              <a:avLst/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88" name="台形 487"/>
            <p:cNvSpPr/>
            <p:nvPr/>
          </p:nvSpPr>
          <p:spPr>
            <a:xfrm>
              <a:off x="1447266" y="5760617"/>
              <a:ext cx="167605" cy="279341"/>
            </a:xfrm>
            <a:prstGeom prst="trapezoid">
              <a:avLst>
                <a:gd name="adj" fmla="val 39330"/>
              </a:avLst>
            </a:prstGeom>
            <a:solidFill>
              <a:srgbClr val="FF0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00" name="月 499"/>
            <p:cNvSpPr/>
            <p:nvPr/>
          </p:nvSpPr>
          <p:spPr>
            <a:xfrm>
              <a:off x="1223793" y="4754988"/>
              <a:ext cx="167605" cy="279341"/>
            </a:xfrm>
            <a:prstGeom prst="moon">
              <a:avLst>
                <a:gd name="adj" fmla="val 78219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01" name="月 500"/>
            <p:cNvSpPr/>
            <p:nvPr/>
          </p:nvSpPr>
          <p:spPr>
            <a:xfrm>
              <a:off x="1341033" y="4754988"/>
              <a:ext cx="167605" cy="279341"/>
            </a:xfrm>
            <a:prstGeom prst="moon">
              <a:avLst>
                <a:gd name="adj" fmla="val 78219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98" name="月 497"/>
            <p:cNvSpPr/>
            <p:nvPr/>
          </p:nvSpPr>
          <p:spPr>
            <a:xfrm flipH="1">
              <a:off x="1676243" y="4754988"/>
              <a:ext cx="167605" cy="279341"/>
            </a:xfrm>
            <a:prstGeom prst="moon">
              <a:avLst>
                <a:gd name="adj" fmla="val 78219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99" name="月 498"/>
            <p:cNvSpPr/>
            <p:nvPr/>
          </p:nvSpPr>
          <p:spPr>
            <a:xfrm flipH="1">
              <a:off x="1559003" y="4754988"/>
              <a:ext cx="167605" cy="279341"/>
            </a:xfrm>
            <a:prstGeom prst="moon">
              <a:avLst>
                <a:gd name="adj" fmla="val 78219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90" name="月 489"/>
            <p:cNvSpPr/>
            <p:nvPr/>
          </p:nvSpPr>
          <p:spPr>
            <a:xfrm rot="16200000" flipH="1">
              <a:off x="1307595" y="5044523"/>
              <a:ext cx="55869" cy="223473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91" name="月 490"/>
            <p:cNvSpPr/>
            <p:nvPr/>
          </p:nvSpPr>
          <p:spPr>
            <a:xfrm rot="16200000" flipH="1">
              <a:off x="1698673" y="5044523"/>
              <a:ext cx="55869" cy="223473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92" name="二等辺三角形 491"/>
            <p:cNvSpPr/>
            <p:nvPr/>
          </p:nvSpPr>
          <p:spPr>
            <a:xfrm rot="10800000">
              <a:off x="1411356" y="5413438"/>
              <a:ext cx="239425" cy="79808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93" name="月 492"/>
            <p:cNvSpPr/>
            <p:nvPr/>
          </p:nvSpPr>
          <p:spPr>
            <a:xfrm rot="16200000" flipH="1">
              <a:off x="1317793" y="4926335"/>
              <a:ext cx="35472" cy="223473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94" name="月 493"/>
            <p:cNvSpPr/>
            <p:nvPr/>
          </p:nvSpPr>
          <p:spPr>
            <a:xfrm rot="16200000" flipH="1">
              <a:off x="1708871" y="4926335"/>
              <a:ext cx="35472" cy="223473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95" name="円/楕円 494"/>
            <p:cNvSpPr/>
            <p:nvPr/>
          </p:nvSpPr>
          <p:spPr>
            <a:xfrm>
              <a:off x="1484966" y="5334068"/>
              <a:ext cx="92203" cy="35472"/>
            </a:xfrm>
            <a:prstGeom prst="ellipse">
              <a:avLst/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2369493" y="4699120"/>
            <a:ext cx="1491230" cy="1620180"/>
            <a:chOff x="2369493" y="4699120"/>
            <a:chExt cx="1491230" cy="1620180"/>
          </a:xfrm>
        </p:grpSpPr>
        <p:sp>
          <p:nvSpPr>
            <p:cNvPr id="514" name="片側の 2 つの角を丸めた四角形 513"/>
            <p:cNvSpPr/>
            <p:nvPr/>
          </p:nvSpPr>
          <p:spPr>
            <a:xfrm>
              <a:off x="2984044" y="4699120"/>
              <a:ext cx="838024" cy="72628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5" name="片側の 2 つの角を丸めた四角形 514"/>
            <p:cNvSpPr/>
            <p:nvPr/>
          </p:nvSpPr>
          <p:spPr>
            <a:xfrm>
              <a:off x="2984044" y="5593012"/>
              <a:ext cx="838024" cy="726288"/>
            </a:xfrm>
            <a:prstGeom prst="round2SameRect">
              <a:avLst>
                <a:gd name="adj1" fmla="val 26115"/>
                <a:gd name="adj2" fmla="val 0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6" name="台形 515"/>
            <p:cNvSpPr/>
            <p:nvPr/>
          </p:nvSpPr>
          <p:spPr>
            <a:xfrm rot="10800000">
              <a:off x="3207517" y="5593012"/>
              <a:ext cx="391078" cy="167605"/>
            </a:xfrm>
            <a:prstGeom prst="trapezoid">
              <a:avLst/>
            </a:prstGeom>
            <a:solidFill>
              <a:srgbClr val="00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7" name="片側の 2 つの角を丸めた四角形 516"/>
            <p:cNvSpPr/>
            <p:nvPr/>
          </p:nvSpPr>
          <p:spPr>
            <a:xfrm rot="10800000">
              <a:off x="3319254" y="5481276"/>
              <a:ext cx="167605" cy="22347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18" name="片側の 2 つの角を丸めた四角形 517"/>
            <p:cNvSpPr/>
            <p:nvPr/>
          </p:nvSpPr>
          <p:spPr>
            <a:xfrm rot="9000000">
              <a:off x="2788265" y="5615061"/>
              <a:ext cx="256018" cy="62632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2" name="角丸四角形 541"/>
            <p:cNvSpPr/>
            <p:nvPr/>
          </p:nvSpPr>
          <p:spPr>
            <a:xfrm rot="900000">
              <a:off x="2400326" y="5646806"/>
              <a:ext cx="359050" cy="44863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3" name="角丸四角形 542"/>
            <p:cNvSpPr/>
            <p:nvPr/>
          </p:nvSpPr>
          <p:spPr>
            <a:xfrm rot="900000">
              <a:off x="2385893" y="5586930"/>
              <a:ext cx="359050" cy="44863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4" name="角丸四角形 543"/>
            <p:cNvSpPr/>
            <p:nvPr/>
          </p:nvSpPr>
          <p:spPr>
            <a:xfrm rot="900000">
              <a:off x="2439988" y="5538771"/>
              <a:ext cx="319065" cy="39867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5" name="角丸四角形 544"/>
            <p:cNvSpPr/>
            <p:nvPr/>
          </p:nvSpPr>
          <p:spPr>
            <a:xfrm rot="900000">
              <a:off x="2555682" y="5502860"/>
              <a:ext cx="304163" cy="223714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6" name="角丸四角形 545"/>
            <p:cNvSpPr/>
            <p:nvPr/>
          </p:nvSpPr>
          <p:spPr>
            <a:xfrm rot="900000">
              <a:off x="2369493" y="5523214"/>
              <a:ext cx="359050" cy="44863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7" name="角丸四角形 546"/>
            <p:cNvSpPr/>
            <p:nvPr/>
          </p:nvSpPr>
          <p:spPr>
            <a:xfrm rot="900000">
              <a:off x="2427592" y="5481717"/>
              <a:ext cx="359050" cy="44863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8" name="角丸四角形 547"/>
            <p:cNvSpPr/>
            <p:nvPr/>
          </p:nvSpPr>
          <p:spPr>
            <a:xfrm rot="3568848">
              <a:off x="2563825" y="5455544"/>
              <a:ext cx="245463" cy="73452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0" name="円/楕円 539"/>
            <p:cNvSpPr/>
            <p:nvPr/>
          </p:nvSpPr>
          <p:spPr>
            <a:xfrm rot="20700000">
              <a:off x="2938884" y="5071646"/>
              <a:ext cx="195551" cy="257630"/>
            </a:xfrm>
            <a:prstGeom prst="ellipse">
              <a:avLst/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41" name="円/楕円 540"/>
            <p:cNvSpPr/>
            <p:nvPr/>
          </p:nvSpPr>
          <p:spPr>
            <a:xfrm rot="20700000">
              <a:off x="2970233" y="5097545"/>
              <a:ext cx="156234" cy="205832"/>
            </a:xfrm>
            <a:prstGeom prst="ellipse">
              <a:avLst/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8" name="円/楕円 537"/>
            <p:cNvSpPr/>
            <p:nvPr/>
          </p:nvSpPr>
          <p:spPr>
            <a:xfrm rot="900000" flipH="1">
              <a:off x="3665172" y="5071646"/>
              <a:ext cx="195551" cy="257630"/>
            </a:xfrm>
            <a:prstGeom prst="ellipse">
              <a:avLst/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39" name="円/楕円 538"/>
            <p:cNvSpPr/>
            <p:nvPr/>
          </p:nvSpPr>
          <p:spPr>
            <a:xfrm rot="900000" flipH="1">
              <a:off x="3673141" y="5097545"/>
              <a:ext cx="156234" cy="205832"/>
            </a:xfrm>
            <a:prstGeom prst="ellipse">
              <a:avLst/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2" name="片側の 2 つの角を丸めた四角形 521"/>
            <p:cNvSpPr/>
            <p:nvPr/>
          </p:nvSpPr>
          <p:spPr>
            <a:xfrm rot="10800000">
              <a:off x="3319254" y="5369539"/>
              <a:ext cx="167605" cy="22347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23" name="円/楕円 522"/>
            <p:cNvSpPr/>
            <p:nvPr/>
          </p:nvSpPr>
          <p:spPr>
            <a:xfrm>
              <a:off x="3039912" y="4810857"/>
              <a:ext cx="726288" cy="726288"/>
            </a:xfrm>
            <a:prstGeom prst="ellipse">
              <a:avLst/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24" name="台形 523"/>
            <p:cNvSpPr/>
            <p:nvPr/>
          </p:nvSpPr>
          <p:spPr>
            <a:xfrm>
              <a:off x="3319254" y="5760617"/>
              <a:ext cx="167605" cy="279341"/>
            </a:xfrm>
            <a:prstGeom prst="trapezoid">
              <a:avLst>
                <a:gd name="adj" fmla="val 39330"/>
              </a:avLst>
            </a:prstGeom>
            <a:solidFill>
              <a:srgbClr val="00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36" name="月 535"/>
            <p:cNvSpPr/>
            <p:nvPr/>
          </p:nvSpPr>
          <p:spPr>
            <a:xfrm>
              <a:off x="3095781" y="4754988"/>
              <a:ext cx="167605" cy="279341"/>
            </a:xfrm>
            <a:prstGeom prst="moon">
              <a:avLst>
                <a:gd name="adj" fmla="val 78219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37" name="月 536"/>
            <p:cNvSpPr/>
            <p:nvPr/>
          </p:nvSpPr>
          <p:spPr>
            <a:xfrm>
              <a:off x="3213021" y="4754988"/>
              <a:ext cx="167605" cy="279341"/>
            </a:xfrm>
            <a:prstGeom prst="moon">
              <a:avLst>
                <a:gd name="adj" fmla="val 78219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34" name="月 533"/>
            <p:cNvSpPr/>
            <p:nvPr/>
          </p:nvSpPr>
          <p:spPr>
            <a:xfrm flipH="1">
              <a:off x="3548231" y="4754988"/>
              <a:ext cx="167605" cy="279341"/>
            </a:xfrm>
            <a:prstGeom prst="moon">
              <a:avLst>
                <a:gd name="adj" fmla="val 78219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35" name="月 534"/>
            <p:cNvSpPr/>
            <p:nvPr/>
          </p:nvSpPr>
          <p:spPr>
            <a:xfrm flipH="1">
              <a:off x="3430991" y="4754988"/>
              <a:ext cx="167605" cy="279341"/>
            </a:xfrm>
            <a:prstGeom prst="moon">
              <a:avLst>
                <a:gd name="adj" fmla="val 78219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26" name="月 525"/>
            <p:cNvSpPr/>
            <p:nvPr/>
          </p:nvSpPr>
          <p:spPr>
            <a:xfrm rot="16200000" flipH="1">
              <a:off x="3179583" y="5044523"/>
              <a:ext cx="55869" cy="223473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27" name="月 526"/>
            <p:cNvSpPr/>
            <p:nvPr/>
          </p:nvSpPr>
          <p:spPr>
            <a:xfrm rot="16200000" flipH="1">
              <a:off x="3570661" y="5044523"/>
              <a:ext cx="55869" cy="223473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28" name="二等辺三角形 527"/>
            <p:cNvSpPr/>
            <p:nvPr/>
          </p:nvSpPr>
          <p:spPr>
            <a:xfrm rot="10800000">
              <a:off x="3283344" y="5413438"/>
              <a:ext cx="239425" cy="79808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29" name="月 528"/>
            <p:cNvSpPr/>
            <p:nvPr/>
          </p:nvSpPr>
          <p:spPr>
            <a:xfrm rot="16200000" flipH="1">
              <a:off x="3189781" y="4926335"/>
              <a:ext cx="35472" cy="223473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30" name="月 529"/>
            <p:cNvSpPr/>
            <p:nvPr/>
          </p:nvSpPr>
          <p:spPr>
            <a:xfrm rot="16200000" flipH="1">
              <a:off x="3580859" y="4926335"/>
              <a:ext cx="35472" cy="223473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31" name="円/楕円 530"/>
            <p:cNvSpPr/>
            <p:nvPr/>
          </p:nvSpPr>
          <p:spPr>
            <a:xfrm>
              <a:off x="3356954" y="5334068"/>
              <a:ext cx="92203" cy="35472"/>
            </a:xfrm>
            <a:prstGeom prst="ellipse">
              <a:avLst/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1" name="グループ化 10"/>
          <p:cNvGrpSpPr/>
          <p:nvPr/>
        </p:nvGrpSpPr>
        <p:grpSpPr>
          <a:xfrm>
            <a:off x="4216504" y="4699120"/>
            <a:ext cx="1491230" cy="1620180"/>
            <a:chOff x="4216504" y="4699120"/>
            <a:chExt cx="1491230" cy="1620180"/>
          </a:xfrm>
        </p:grpSpPr>
        <p:sp>
          <p:nvSpPr>
            <p:cNvPr id="553" name="片側の 2 つの角を丸めた四角形 552"/>
            <p:cNvSpPr/>
            <p:nvPr/>
          </p:nvSpPr>
          <p:spPr>
            <a:xfrm>
              <a:off x="4831055" y="4699120"/>
              <a:ext cx="838024" cy="949761"/>
            </a:xfrm>
            <a:prstGeom prst="round2SameRect">
              <a:avLst>
                <a:gd name="adj1" fmla="val 50000"/>
                <a:gd name="adj2" fmla="val 29542"/>
              </a:avLst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4" name="片側の 2 つの角を丸めた四角形 553"/>
            <p:cNvSpPr/>
            <p:nvPr/>
          </p:nvSpPr>
          <p:spPr>
            <a:xfrm>
              <a:off x="4831055" y="5593012"/>
              <a:ext cx="838024" cy="726288"/>
            </a:xfrm>
            <a:prstGeom prst="round2SameRect">
              <a:avLst>
                <a:gd name="adj1" fmla="val 26115"/>
                <a:gd name="adj2" fmla="val 0"/>
              </a:avLst>
            </a:prstGeom>
            <a:solidFill>
              <a:srgbClr val="FF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5" name="台形 554"/>
            <p:cNvSpPr/>
            <p:nvPr/>
          </p:nvSpPr>
          <p:spPr>
            <a:xfrm rot="10800000">
              <a:off x="5054528" y="5593012"/>
              <a:ext cx="391078" cy="167605"/>
            </a:xfrm>
            <a:prstGeom prst="trapezoid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6" name="片側の 2 つの角を丸めた四角形 555"/>
            <p:cNvSpPr/>
            <p:nvPr/>
          </p:nvSpPr>
          <p:spPr>
            <a:xfrm rot="10800000">
              <a:off x="5166265" y="5481276"/>
              <a:ext cx="167605" cy="22347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57" name="片側の 2 つの角を丸めた四角形 556"/>
            <p:cNvSpPr/>
            <p:nvPr/>
          </p:nvSpPr>
          <p:spPr>
            <a:xfrm rot="9000000">
              <a:off x="4635276" y="5615061"/>
              <a:ext cx="256018" cy="62632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4" name="角丸四角形 573"/>
            <p:cNvSpPr/>
            <p:nvPr/>
          </p:nvSpPr>
          <p:spPr>
            <a:xfrm rot="900000">
              <a:off x="4247337" y="5646806"/>
              <a:ext cx="359050" cy="44863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5" name="角丸四角形 574"/>
            <p:cNvSpPr/>
            <p:nvPr/>
          </p:nvSpPr>
          <p:spPr>
            <a:xfrm rot="900000">
              <a:off x="4232904" y="5586930"/>
              <a:ext cx="359050" cy="44863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6" name="角丸四角形 575"/>
            <p:cNvSpPr/>
            <p:nvPr/>
          </p:nvSpPr>
          <p:spPr>
            <a:xfrm rot="900000">
              <a:off x="4286999" y="5538771"/>
              <a:ext cx="319065" cy="39867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7" name="角丸四角形 576"/>
            <p:cNvSpPr/>
            <p:nvPr/>
          </p:nvSpPr>
          <p:spPr>
            <a:xfrm rot="900000">
              <a:off x="4402693" y="5502860"/>
              <a:ext cx="304163" cy="223714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8" name="角丸四角形 577"/>
            <p:cNvSpPr/>
            <p:nvPr/>
          </p:nvSpPr>
          <p:spPr>
            <a:xfrm rot="900000">
              <a:off x="4216504" y="5523214"/>
              <a:ext cx="359050" cy="44863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9" name="角丸四角形 578"/>
            <p:cNvSpPr/>
            <p:nvPr/>
          </p:nvSpPr>
          <p:spPr>
            <a:xfrm rot="900000">
              <a:off x="4274603" y="5481717"/>
              <a:ext cx="359050" cy="44863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0" name="角丸四角形 579"/>
            <p:cNvSpPr/>
            <p:nvPr/>
          </p:nvSpPr>
          <p:spPr>
            <a:xfrm rot="3568848">
              <a:off x="4410836" y="5455544"/>
              <a:ext cx="245463" cy="73452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2" name="円/楕円 571"/>
            <p:cNvSpPr/>
            <p:nvPr/>
          </p:nvSpPr>
          <p:spPr>
            <a:xfrm rot="20700000">
              <a:off x="4785895" y="5071646"/>
              <a:ext cx="195551" cy="257630"/>
            </a:xfrm>
            <a:prstGeom prst="ellipse">
              <a:avLst/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73" name="円/楕円 572"/>
            <p:cNvSpPr/>
            <p:nvPr/>
          </p:nvSpPr>
          <p:spPr>
            <a:xfrm rot="20700000">
              <a:off x="4817244" y="5097545"/>
              <a:ext cx="156234" cy="205832"/>
            </a:xfrm>
            <a:prstGeom prst="ellipse">
              <a:avLst/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0" name="円/楕円 569"/>
            <p:cNvSpPr/>
            <p:nvPr/>
          </p:nvSpPr>
          <p:spPr>
            <a:xfrm rot="900000" flipH="1">
              <a:off x="5512183" y="5071646"/>
              <a:ext cx="195551" cy="257630"/>
            </a:xfrm>
            <a:prstGeom prst="ellipse">
              <a:avLst/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71" name="円/楕円 570"/>
            <p:cNvSpPr/>
            <p:nvPr/>
          </p:nvSpPr>
          <p:spPr>
            <a:xfrm rot="900000" flipH="1">
              <a:off x="5520152" y="5097545"/>
              <a:ext cx="156234" cy="205832"/>
            </a:xfrm>
            <a:prstGeom prst="ellipse">
              <a:avLst/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1" name="片側の 2 つの角を丸めた四角形 560"/>
            <p:cNvSpPr/>
            <p:nvPr/>
          </p:nvSpPr>
          <p:spPr>
            <a:xfrm rot="10800000">
              <a:off x="5166265" y="5369539"/>
              <a:ext cx="167605" cy="22347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62" name="円/楕円 561"/>
            <p:cNvSpPr/>
            <p:nvPr/>
          </p:nvSpPr>
          <p:spPr>
            <a:xfrm>
              <a:off x="4886923" y="4810857"/>
              <a:ext cx="726288" cy="726288"/>
            </a:xfrm>
            <a:prstGeom prst="ellipse">
              <a:avLst/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63" name="台形 562"/>
            <p:cNvSpPr/>
            <p:nvPr/>
          </p:nvSpPr>
          <p:spPr>
            <a:xfrm>
              <a:off x="5166265" y="5760617"/>
              <a:ext cx="167605" cy="279341"/>
            </a:xfrm>
            <a:prstGeom prst="trapezoid">
              <a:avLst>
                <a:gd name="adj" fmla="val 39330"/>
              </a:avLst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64" name="月 563"/>
            <p:cNvSpPr/>
            <p:nvPr/>
          </p:nvSpPr>
          <p:spPr>
            <a:xfrm rot="16200000" flipH="1">
              <a:off x="5026594" y="5044523"/>
              <a:ext cx="55869" cy="223473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65" name="月 564"/>
            <p:cNvSpPr/>
            <p:nvPr/>
          </p:nvSpPr>
          <p:spPr>
            <a:xfrm rot="16200000" flipH="1">
              <a:off x="5417672" y="5044523"/>
              <a:ext cx="55869" cy="223473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66" name="二等辺三角形 565"/>
            <p:cNvSpPr/>
            <p:nvPr/>
          </p:nvSpPr>
          <p:spPr>
            <a:xfrm rot="10800000">
              <a:off x="5130355" y="5413438"/>
              <a:ext cx="239425" cy="79808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67" name="月 566"/>
            <p:cNvSpPr/>
            <p:nvPr/>
          </p:nvSpPr>
          <p:spPr>
            <a:xfrm rot="16200000" flipH="1">
              <a:off x="5036792" y="4926335"/>
              <a:ext cx="35472" cy="223473"/>
            </a:xfrm>
            <a:prstGeom prst="moon">
              <a:avLst/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68" name="月 567"/>
            <p:cNvSpPr/>
            <p:nvPr/>
          </p:nvSpPr>
          <p:spPr>
            <a:xfrm rot="16200000" flipH="1">
              <a:off x="5427870" y="4926335"/>
              <a:ext cx="35472" cy="223473"/>
            </a:xfrm>
            <a:prstGeom prst="moon">
              <a:avLst/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69" name="円/楕円 568"/>
            <p:cNvSpPr/>
            <p:nvPr/>
          </p:nvSpPr>
          <p:spPr>
            <a:xfrm>
              <a:off x="5203965" y="5334068"/>
              <a:ext cx="92203" cy="35472"/>
            </a:xfrm>
            <a:prstGeom prst="ellipse">
              <a:avLst/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51" name="円/楕円 550"/>
            <p:cNvSpPr/>
            <p:nvPr/>
          </p:nvSpPr>
          <p:spPr>
            <a:xfrm rot="19800000">
              <a:off x="4902627" y="4785663"/>
              <a:ext cx="391078" cy="167605"/>
            </a:xfrm>
            <a:prstGeom prst="ellipse">
              <a:avLst/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52" name="円/楕円 551"/>
            <p:cNvSpPr/>
            <p:nvPr/>
          </p:nvSpPr>
          <p:spPr>
            <a:xfrm rot="1800000" flipH="1">
              <a:off x="5181968" y="4785663"/>
              <a:ext cx="391078" cy="167605"/>
            </a:xfrm>
            <a:prstGeom prst="ellipse">
              <a:avLst/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2" name="グループ化 11"/>
          <p:cNvGrpSpPr/>
          <p:nvPr/>
        </p:nvGrpSpPr>
        <p:grpSpPr>
          <a:xfrm>
            <a:off x="6073302" y="4618541"/>
            <a:ext cx="1564312" cy="1700759"/>
            <a:chOff x="6073302" y="4618541"/>
            <a:chExt cx="1564312" cy="1700759"/>
          </a:xfrm>
        </p:grpSpPr>
        <p:sp>
          <p:nvSpPr>
            <p:cNvPr id="582" name="円/楕円 581"/>
            <p:cNvSpPr/>
            <p:nvPr/>
          </p:nvSpPr>
          <p:spPr>
            <a:xfrm>
              <a:off x="6576117" y="4998688"/>
              <a:ext cx="391078" cy="39107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3" name="円/楕円 582"/>
            <p:cNvSpPr/>
            <p:nvPr/>
          </p:nvSpPr>
          <p:spPr>
            <a:xfrm>
              <a:off x="7246536" y="4998688"/>
              <a:ext cx="391078" cy="39107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4" name="円/楕円 583"/>
            <p:cNvSpPr/>
            <p:nvPr/>
          </p:nvSpPr>
          <p:spPr>
            <a:xfrm>
              <a:off x="6687853" y="5218004"/>
              <a:ext cx="391078" cy="39107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5" name="円/楕円 584"/>
            <p:cNvSpPr/>
            <p:nvPr/>
          </p:nvSpPr>
          <p:spPr>
            <a:xfrm>
              <a:off x="7134799" y="5218004"/>
              <a:ext cx="391078" cy="39107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6" name="円/楕円 585"/>
            <p:cNvSpPr/>
            <p:nvPr/>
          </p:nvSpPr>
          <p:spPr>
            <a:xfrm>
              <a:off x="6631985" y="4754988"/>
              <a:ext cx="391078" cy="39107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7" name="円/楕円 586"/>
            <p:cNvSpPr/>
            <p:nvPr/>
          </p:nvSpPr>
          <p:spPr>
            <a:xfrm>
              <a:off x="7190668" y="4754988"/>
              <a:ext cx="391078" cy="39107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1" name="片側の 2 つの角を丸めた四角形 590"/>
            <p:cNvSpPr/>
            <p:nvPr/>
          </p:nvSpPr>
          <p:spPr>
            <a:xfrm>
              <a:off x="6687853" y="5593012"/>
              <a:ext cx="838024" cy="726288"/>
            </a:xfrm>
            <a:prstGeom prst="round2SameRect">
              <a:avLst>
                <a:gd name="adj1" fmla="val 26115"/>
                <a:gd name="adj2" fmla="val 0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2" name="台形 591"/>
            <p:cNvSpPr/>
            <p:nvPr/>
          </p:nvSpPr>
          <p:spPr>
            <a:xfrm rot="10800000">
              <a:off x="6911326" y="5593012"/>
              <a:ext cx="391078" cy="167605"/>
            </a:xfrm>
            <a:prstGeom prst="trapezoid">
              <a:avLst/>
            </a:pr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3" name="片側の 2 つの角を丸めた四角形 592"/>
            <p:cNvSpPr/>
            <p:nvPr/>
          </p:nvSpPr>
          <p:spPr>
            <a:xfrm rot="10800000">
              <a:off x="7023063" y="5481276"/>
              <a:ext cx="167605" cy="22347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94" name="片側の 2 つの角を丸めた四角形 593"/>
            <p:cNvSpPr/>
            <p:nvPr/>
          </p:nvSpPr>
          <p:spPr>
            <a:xfrm rot="9000000">
              <a:off x="6492074" y="5615061"/>
              <a:ext cx="256018" cy="62632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1" name="角丸四角形 610"/>
            <p:cNvSpPr/>
            <p:nvPr/>
          </p:nvSpPr>
          <p:spPr>
            <a:xfrm rot="900000">
              <a:off x="6104135" y="5646806"/>
              <a:ext cx="359050" cy="44863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2" name="角丸四角形 611"/>
            <p:cNvSpPr/>
            <p:nvPr/>
          </p:nvSpPr>
          <p:spPr>
            <a:xfrm rot="900000">
              <a:off x="6089702" y="5586930"/>
              <a:ext cx="359050" cy="44863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3" name="角丸四角形 612"/>
            <p:cNvSpPr/>
            <p:nvPr/>
          </p:nvSpPr>
          <p:spPr>
            <a:xfrm rot="900000">
              <a:off x="6143797" y="5538771"/>
              <a:ext cx="319065" cy="39867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4" name="角丸四角形 613"/>
            <p:cNvSpPr/>
            <p:nvPr/>
          </p:nvSpPr>
          <p:spPr>
            <a:xfrm rot="900000">
              <a:off x="6259491" y="5502860"/>
              <a:ext cx="304163" cy="223714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5" name="角丸四角形 614"/>
            <p:cNvSpPr/>
            <p:nvPr/>
          </p:nvSpPr>
          <p:spPr>
            <a:xfrm rot="900000">
              <a:off x="6073302" y="5523214"/>
              <a:ext cx="359050" cy="44863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6" name="角丸四角形 615"/>
            <p:cNvSpPr/>
            <p:nvPr/>
          </p:nvSpPr>
          <p:spPr>
            <a:xfrm rot="900000">
              <a:off x="6131401" y="5481717"/>
              <a:ext cx="359050" cy="44863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7" name="角丸四角形 616"/>
            <p:cNvSpPr/>
            <p:nvPr/>
          </p:nvSpPr>
          <p:spPr>
            <a:xfrm rot="3568848">
              <a:off x="6267634" y="5455544"/>
              <a:ext cx="245463" cy="73452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9" name="円/楕円 608"/>
            <p:cNvSpPr/>
            <p:nvPr/>
          </p:nvSpPr>
          <p:spPr>
            <a:xfrm rot="20700000">
              <a:off x="6642693" y="5071645"/>
              <a:ext cx="195551" cy="257630"/>
            </a:xfrm>
            <a:prstGeom prst="ellipse">
              <a:avLst/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10" name="円/楕円 609"/>
            <p:cNvSpPr/>
            <p:nvPr/>
          </p:nvSpPr>
          <p:spPr>
            <a:xfrm rot="20700000">
              <a:off x="6674042" y="5097544"/>
              <a:ext cx="156234" cy="205832"/>
            </a:xfrm>
            <a:prstGeom prst="ellipse">
              <a:avLst/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7" name="円/楕円 606"/>
            <p:cNvSpPr/>
            <p:nvPr/>
          </p:nvSpPr>
          <p:spPr>
            <a:xfrm rot="900000" flipH="1">
              <a:off x="7368981" y="5071645"/>
              <a:ext cx="195551" cy="257630"/>
            </a:xfrm>
            <a:prstGeom prst="ellipse">
              <a:avLst/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08" name="円/楕円 607"/>
            <p:cNvSpPr/>
            <p:nvPr/>
          </p:nvSpPr>
          <p:spPr>
            <a:xfrm rot="900000" flipH="1">
              <a:off x="7376950" y="5097544"/>
              <a:ext cx="156234" cy="205832"/>
            </a:xfrm>
            <a:prstGeom prst="ellipse">
              <a:avLst/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8" name="片側の 2 つの角を丸めた四角形 597"/>
            <p:cNvSpPr/>
            <p:nvPr/>
          </p:nvSpPr>
          <p:spPr>
            <a:xfrm rot="10800000">
              <a:off x="7023063" y="5369539"/>
              <a:ext cx="167605" cy="22347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99" name="円/楕円 598"/>
            <p:cNvSpPr/>
            <p:nvPr/>
          </p:nvSpPr>
          <p:spPr>
            <a:xfrm>
              <a:off x="6743721" y="4810856"/>
              <a:ext cx="726288" cy="726288"/>
            </a:xfrm>
            <a:prstGeom prst="ellipse">
              <a:avLst/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00" name="台形 599"/>
            <p:cNvSpPr/>
            <p:nvPr/>
          </p:nvSpPr>
          <p:spPr>
            <a:xfrm>
              <a:off x="7023063" y="5760617"/>
              <a:ext cx="167605" cy="279341"/>
            </a:xfrm>
            <a:prstGeom prst="trapezoid">
              <a:avLst>
                <a:gd name="adj" fmla="val 39330"/>
              </a:avLst>
            </a:pr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01" name="月 600"/>
            <p:cNvSpPr/>
            <p:nvPr/>
          </p:nvSpPr>
          <p:spPr>
            <a:xfrm rot="16200000" flipH="1">
              <a:off x="6883392" y="5044522"/>
              <a:ext cx="55869" cy="223473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02" name="月 601"/>
            <p:cNvSpPr/>
            <p:nvPr/>
          </p:nvSpPr>
          <p:spPr>
            <a:xfrm rot="16200000" flipH="1">
              <a:off x="7274470" y="5044522"/>
              <a:ext cx="55869" cy="223473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03" name="二等辺三角形 602"/>
            <p:cNvSpPr/>
            <p:nvPr/>
          </p:nvSpPr>
          <p:spPr>
            <a:xfrm rot="10800000">
              <a:off x="6987153" y="5413437"/>
              <a:ext cx="239425" cy="79808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04" name="月 603"/>
            <p:cNvSpPr/>
            <p:nvPr/>
          </p:nvSpPr>
          <p:spPr>
            <a:xfrm rot="16200000" flipH="1">
              <a:off x="6893590" y="4926335"/>
              <a:ext cx="35472" cy="223473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05" name="月 604"/>
            <p:cNvSpPr/>
            <p:nvPr/>
          </p:nvSpPr>
          <p:spPr>
            <a:xfrm rot="16200000" flipH="1">
              <a:off x="7284668" y="4926335"/>
              <a:ext cx="35472" cy="223473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06" name="円/楕円 605"/>
            <p:cNvSpPr/>
            <p:nvPr/>
          </p:nvSpPr>
          <p:spPr>
            <a:xfrm>
              <a:off x="7060763" y="5334067"/>
              <a:ext cx="92203" cy="35472"/>
            </a:xfrm>
            <a:prstGeom prst="ellipse">
              <a:avLst/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89" name="円/楕円 588"/>
            <p:cNvSpPr/>
            <p:nvPr/>
          </p:nvSpPr>
          <p:spPr>
            <a:xfrm>
              <a:off x="6799590" y="4618541"/>
              <a:ext cx="391078" cy="39107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0" name="円/楕円 589"/>
            <p:cNvSpPr/>
            <p:nvPr/>
          </p:nvSpPr>
          <p:spPr>
            <a:xfrm>
              <a:off x="7023063" y="4618541"/>
              <a:ext cx="391078" cy="39107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" name="グループ化 12"/>
          <p:cNvGrpSpPr/>
          <p:nvPr/>
        </p:nvGrpSpPr>
        <p:grpSpPr>
          <a:xfrm>
            <a:off x="7963630" y="4699120"/>
            <a:ext cx="1491230" cy="1620180"/>
            <a:chOff x="7963630" y="4699120"/>
            <a:chExt cx="1491230" cy="1620180"/>
          </a:xfrm>
        </p:grpSpPr>
        <p:sp>
          <p:nvSpPr>
            <p:cNvPr id="631" name="片側の 2 つの角を丸めた四角形 630"/>
            <p:cNvSpPr/>
            <p:nvPr/>
          </p:nvSpPr>
          <p:spPr>
            <a:xfrm>
              <a:off x="8578181" y="4699120"/>
              <a:ext cx="838024" cy="1005629"/>
            </a:xfrm>
            <a:prstGeom prst="round2SameRect">
              <a:avLst>
                <a:gd name="adj1" fmla="val 50000"/>
                <a:gd name="adj2" fmla="val 29542"/>
              </a:avLst>
            </a:prstGeom>
            <a:solidFill>
              <a:srgbClr val="8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2" name="片側の 2 つの角を丸めた四角形 631"/>
            <p:cNvSpPr/>
            <p:nvPr/>
          </p:nvSpPr>
          <p:spPr>
            <a:xfrm>
              <a:off x="8578181" y="5593012"/>
              <a:ext cx="838024" cy="726288"/>
            </a:xfrm>
            <a:prstGeom prst="round2SameRect">
              <a:avLst>
                <a:gd name="adj1" fmla="val 26115"/>
                <a:gd name="adj2" fmla="val 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3" name="台形 632"/>
            <p:cNvSpPr/>
            <p:nvPr/>
          </p:nvSpPr>
          <p:spPr>
            <a:xfrm rot="10800000">
              <a:off x="8801654" y="5593012"/>
              <a:ext cx="391078" cy="167605"/>
            </a:xfrm>
            <a:prstGeom prst="trapezoid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4" name="片側の 2 つの角を丸めた四角形 633"/>
            <p:cNvSpPr/>
            <p:nvPr/>
          </p:nvSpPr>
          <p:spPr>
            <a:xfrm rot="10800000">
              <a:off x="8913391" y="5481276"/>
              <a:ext cx="167605" cy="22347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35" name="片側の 2 つの角を丸めた四角形 634"/>
            <p:cNvSpPr/>
            <p:nvPr/>
          </p:nvSpPr>
          <p:spPr>
            <a:xfrm rot="9000000">
              <a:off x="8382402" y="5615061"/>
              <a:ext cx="256018" cy="62632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36" name="グループ化 80"/>
            <p:cNvGrpSpPr/>
            <p:nvPr/>
          </p:nvGrpSpPr>
          <p:grpSpPr>
            <a:xfrm>
              <a:off x="7963630" y="5369539"/>
              <a:ext cx="490352" cy="357035"/>
              <a:chOff x="5350086" y="3216416"/>
              <a:chExt cx="1026444" cy="747371"/>
            </a:xfrm>
          </p:grpSpPr>
          <p:sp>
            <p:nvSpPr>
              <p:cNvPr id="652" name="角丸四角形 651"/>
              <p:cNvSpPr/>
              <p:nvPr/>
            </p:nvSpPr>
            <p:spPr>
              <a:xfrm rot="900000">
                <a:off x="5414628" y="3796812"/>
                <a:ext cx="751592" cy="93910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3" name="角丸四角形 652"/>
              <p:cNvSpPr/>
              <p:nvPr/>
            </p:nvSpPr>
            <p:spPr>
              <a:xfrm rot="900000">
                <a:off x="5384415" y="3671475"/>
                <a:ext cx="751592" cy="93910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4" name="角丸四角形 653"/>
              <p:cNvSpPr/>
              <p:nvPr/>
            </p:nvSpPr>
            <p:spPr>
              <a:xfrm rot="900000">
                <a:off x="5497652" y="3570664"/>
                <a:ext cx="667893" cy="83452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5" name="角丸四角形 654"/>
              <p:cNvSpPr/>
              <p:nvPr/>
            </p:nvSpPr>
            <p:spPr>
              <a:xfrm rot="900000">
                <a:off x="5739832" y="3495493"/>
                <a:ext cx="636698" cy="468294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6" name="角丸四角形 655"/>
              <p:cNvSpPr/>
              <p:nvPr/>
            </p:nvSpPr>
            <p:spPr>
              <a:xfrm rot="900000">
                <a:off x="5350086" y="3538100"/>
                <a:ext cx="751592" cy="93910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7" name="角丸四角形 656"/>
              <p:cNvSpPr/>
              <p:nvPr/>
            </p:nvSpPr>
            <p:spPr>
              <a:xfrm rot="900000">
                <a:off x="5471703" y="3451234"/>
                <a:ext cx="751592" cy="93910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8" name="角丸四角形 657"/>
              <p:cNvSpPr/>
              <p:nvPr/>
            </p:nvSpPr>
            <p:spPr>
              <a:xfrm rot="3568848">
                <a:off x="5756879" y="3396448"/>
                <a:ext cx="513820" cy="153756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37" name="グループ化 92"/>
            <p:cNvGrpSpPr/>
            <p:nvPr/>
          </p:nvGrpSpPr>
          <p:grpSpPr>
            <a:xfrm>
              <a:off x="8533021" y="5071646"/>
              <a:ext cx="195551" cy="257630"/>
              <a:chOff x="3195713" y="3098872"/>
              <a:chExt cx="279648" cy="368424"/>
            </a:xfrm>
          </p:grpSpPr>
          <p:sp>
            <p:nvSpPr>
              <p:cNvPr id="650" name="円/楕円 649"/>
              <p:cNvSpPr/>
              <p:nvPr/>
            </p:nvSpPr>
            <p:spPr>
              <a:xfrm rot="20700000">
                <a:off x="3195713" y="3098872"/>
                <a:ext cx="279648" cy="368424"/>
              </a:xfrm>
              <a:prstGeom prst="ellipse">
                <a:avLst/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51" name="円/楕円 650"/>
              <p:cNvSpPr/>
              <p:nvPr/>
            </p:nvSpPr>
            <p:spPr>
              <a:xfrm rot="20700000">
                <a:off x="3240543" y="3135909"/>
                <a:ext cx="223422" cy="294350"/>
              </a:xfrm>
              <a:prstGeom prst="ellipse">
                <a:avLst/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38" name="グループ化 91"/>
            <p:cNvGrpSpPr/>
            <p:nvPr/>
          </p:nvGrpSpPr>
          <p:grpSpPr>
            <a:xfrm flipH="1">
              <a:off x="9259309" y="5071646"/>
              <a:ext cx="195551" cy="257630"/>
              <a:chOff x="4146030" y="3098872"/>
              <a:chExt cx="279648" cy="368424"/>
            </a:xfrm>
          </p:grpSpPr>
          <p:sp>
            <p:nvSpPr>
              <p:cNvPr id="648" name="円/楕円 647"/>
              <p:cNvSpPr/>
              <p:nvPr/>
            </p:nvSpPr>
            <p:spPr>
              <a:xfrm rot="20700000">
                <a:off x="4146030" y="3098872"/>
                <a:ext cx="279648" cy="368424"/>
              </a:xfrm>
              <a:prstGeom prst="ellipse">
                <a:avLst/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49" name="円/楕円 648"/>
              <p:cNvSpPr/>
              <p:nvPr/>
            </p:nvSpPr>
            <p:spPr>
              <a:xfrm rot="20700000">
                <a:off x="4190860" y="3135909"/>
                <a:ext cx="223422" cy="294350"/>
              </a:xfrm>
              <a:prstGeom prst="ellipse">
                <a:avLst/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39" name="片側の 2 つの角を丸めた四角形 638"/>
            <p:cNvSpPr/>
            <p:nvPr/>
          </p:nvSpPr>
          <p:spPr>
            <a:xfrm rot="10800000">
              <a:off x="8913391" y="5369539"/>
              <a:ext cx="167605" cy="22347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40" name="円/楕円 639"/>
            <p:cNvSpPr/>
            <p:nvPr/>
          </p:nvSpPr>
          <p:spPr>
            <a:xfrm>
              <a:off x="8634049" y="4810857"/>
              <a:ext cx="726288" cy="726288"/>
            </a:xfrm>
            <a:prstGeom prst="ellipse">
              <a:avLst/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41" name="台形 640"/>
            <p:cNvSpPr/>
            <p:nvPr/>
          </p:nvSpPr>
          <p:spPr>
            <a:xfrm>
              <a:off x="8913391" y="5760617"/>
              <a:ext cx="167605" cy="279341"/>
            </a:xfrm>
            <a:prstGeom prst="trapezoid">
              <a:avLst>
                <a:gd name="adj" fmla="val 3933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42" name="月 641"/>
            <p:cNvSpPr/>
            <p:nvPr/>
          </p:nvSpPr>
          <p:spPr>
            <a:xfrm rot="16200000" flipH="1">
              <a:off x="8773720" y="5044523"/>
              <a:ext cx="55869" cy="223473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43" name="月 642"/>
            <p:cNvSpPr/>
            <p:nvPr/>
          </p:nvSpPr>
          <p:spPr>
            <a:xfrm rot="16200000" flipH="1">
              <a:off x="9164798" y="5044523"/>
              <a:ext cx="55869" cy="223473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44" name="二等辺三角形 643"/>
            <p:cNvSpPr/>
            <p:nvPr/>
          </p:nvSpPr>
          <p:spPr>
            <a:xfrm rot="10800000">
              <a:off x="8877481" y="5413438"/>
              <a:ext cx="239425" cy="79808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45" name="月 644"/>
            <p:cNvSpPr/>
            <p:nvPr/>
          </p:nvSpPr>
          <p:spPr>
            <a:xfrm rot="16200000" flipH="1">
              <a:off x="8783918" y="4926335"/>
              <a:ext cx="35472" cy="223473"/>
            </a:xfrm>
            <a:prstGeom prst="moon">
              <a:avLst/>
            </a:prstGeom>
            <a:solidFill>
              <a:srgbClr val="8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46" name="月 645"/>
            <p:cNvSpPr/>
            <p:nvPr/>
          </p:nvSpPr>
          <p:spPr>
            <a:xfrm rot="16200000" flipH="1">
              <a:off x="9174996" y="4926335"/>
              <a:ext cx="35472" cy="223473"/>
            </a:xfrm>
            <a:prstGeom prst="moon">
              <a:avLst/>
            </a:prstGeom>
            <a:solidFill>
              <a:srgbClr val="8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47" name="円/楕円 646"/>
            <p:cNvSpPr/>
            <p:nvPr/>
          </p:nvSpPr>
          <p:spPr>
            <a:xfrm>
              <a:off x="8951091" y="5334068"/>
              <a:ext cx="92203" cy="35472"/>
            </a:xfrm>
            <a:prstGeom prst="ellipse">
              <a:avLst/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29" name="円/楕円 628"/>
            <p:cNvSpPr/>
            <p:nvPr/>
          </p:nvSpPr>
          <p:spPr>
            <a:xfrm rot="19800000">
              <a:off x="8649753" y="4785663"/>
              <a:ext cx="391078" cy="167605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30" name="円/楕円 629"/>
            <p:cNvSpPr/>
            <p:nvPr/>
          </p:nvSpPr>
          <p:spPr>
            <a:xfrm rot="1800000" flipH="1">
              <a:off x="8929094" y="4785663"/>
              <a:ext cx="391078" cy="167605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20" name="月 619"/>
            <p:cNvSpPr/>
            <p:nvPr/>
          </p:nvSpPr>
          <p:spPr>
            <a:xfrm>
              <a:off x="8578181" y="4922593"/>
              <a:ext cx="223473" cy="782156"/>
            </a:xfrm>
            <a:prstGeom prst="moon">
              <a:avLst/>
            </a:prstGeom>
            <a:solidFill>
              <a:srgbClr val="8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26" name="月 625"/>
            <p:cNvSpPr/>
            <p:nvPr/>
          </p:nvSpPr>
          <p:spPr>
            <a:xfrm rot="2155952" flipH="1">
              <a:off x="8880047" y="4803473"/>
              <a:ext cx="68697" cy="289452"/>
            </a:xfrm>
            <a:prstGeom prst="moon">
              <a:avLst>
                <a:gd name="adj" fmla="val 33807"/>
              </a:avLst>
            </a:prstGeom>
            <a:solidFill>
              <a:srgbClr val="8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27" name="月 626"/>
            <p:cNvSpPr/>
            <p:nvPr/>
          </p:nvSpPr>
          <p:spPr>
            <a:xfrm rot="2155952" flipH="1">
              <a:off x="8824179" y="4803473"/>
              <a:ext cx="68697" cy="289452"/>
            </a:xfrm>
            <a:prstGeom prst="moon">
              <a:avLst>
                <a:gd name="adj" fmla="val 33807"/>
              </a:avLst>
            </a:prstGeom>
            <a:solidFill>
              <a:srgbClr val="8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24" name="月 623"/>
            <p:cNvSpPr/>
            <p:nvPr/>
          </p:nvSpPr>
          <p:spPr>
            <a:xfrm rot="19444048">
              <a:off x="9015667" y="4803473"/>
              <a:ext cx="68697" cy="289452"/>
            </a:xfrm>
            <a:prstGeom prst="moon">
              <a:avLst>
                <a:gd name="adj" fmla="val 33807"/>
              </a:avLst>
            </a:prstGeom>
            <a:solidFill>
              <a:srgbClr val="8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25" name="月 624"/>
            <p:cNvSpPr/>
            <p:nvPr/>
          </p:nvSpPr>
          <p:spPr>
            <a:xfrm rot="19444048">
              <a:off x="9071535" y="4803473"/>
              <a:ext cx="68697" cy="289452"/>
            </a:xfrm>
            <a:prstGeom prst="moon">
              <a:avLst>
                <a:gd name="adj" fmla="val 33807"/>
              </a:avLst>
            </a:prstGeom>
            <a:solidFill>
              <a:srgbClr val="8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23" name="月 622"/>
            <p:cNvSpPr/>
            <p:nvPr/>
          </p:nvSpPr>
          <p:spPr>
            <a:xfrm flipH="1">
              <a:off x="9192732" y="4922593"/>
              <a:ext cx="223473" cy="782156"/>
            </a:xfrm>
            <a:prstGeom prst="moon">
              <a:avLst/>
            </a:prstGeom>
            <a:solidFill>
              <a:srgbClr val="8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8" name="グループ化 17"/>
          <p:cNvGrpSpPr/>
          <p:nvPr/>
        </p:nvGrpSpPr>
        <p:grpSpPr>
          <a:xfrm>
            <a:off x="497505" y="803526"/>
            <a:ext cx="1491230" cy="1620180"/>
            <a:chOff x="497505" y="803526"/>
            <a:chExt cx="1491230" cy="1620180"/>
          </a:xfrm>
        </p:grpSpPr>
        <p:grpSp>
          <p:nvGrpSpPr>
            <p:cNvPr id="113" name="グループ化 112"/>
            <p:cNvGrpSpPr/>
            <p:nvPr/>
          </p:nvGrpSpPr>
          <p:grpSpPr>
            <a:xfrm>
              <a:off x="497505" y="803526"/>
              <a:ext cx="1491230" cy="1620180"/>
              <a:chOff x="2432720" y="2636912"/>
              <a:chExt cx="1922030" cy="2088232"/>
            </a:xfrm>
          </p:grpSpPr>
          <p:sp>
            <p:nvSpPr>
              <p:cNvPr id="114" name="片側の 2 つの角を丸めた四角形 113"/>
              <p:cNvSpPr/>
              <p:nvPr/>
            </p:nvSpPr>
            <p:spPr>
              <a:xfrm>
                <a:off x="3224808" y="2636912"/>
                <a:ext cx="1080120" cy="12241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片側の 2 つの角を丸めた四角形 114"/>
              <p:cNvSpPr/>
              <p:nvPr/>
            </p:nvSpPr>
            <p:spPr>
              <a:xfrm>
                <a:off x="3224808" y="3789040"/>
                <a:ext cx="1080120" cy="936104"/>
              </a:xfrm>
              <a:prstGeom prst="round2SameRect">
                <a:avLst>
                  <a:gd name="adj1" fmla="val 26115"/>
                  <a:gd name="adj2" fmla="val 0"/>
                </a:avLst>
              </a:prstGeom>
              <a:solidFill>
                <a:srgbClr val="FF33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台形 115"/>
              <p:cNvSpPr/>
              <p:nvPr/>
            </p:nvSpPr>
            <p:spPr>
              <a:xfrm rot="10800000">
                <a:off x="3512840" y="3789040"/>
                <a:ext cx="504056" cy="216024"/>
              </a:xfrm>
              <a:prstGeom prst="trapezoid">
                <a:avLst/>
              </a:prstGeom>
              <a:solidFill>
                <a:srgbClr val="FF00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片側の 2 つの角を丸めた四角形 116"/>
              <p:cNvSpPr/>
              <p:nvPr/>
            </p:nvSpPr>
            <p:spPr>
              <a:xfrm rot="10800000">
                <a:off x="3656856" y="3645024"/>
                <a:ext cx="216024" cy="28803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8" name="片側の 2 つの角を丸めた四角形 117"/>
              <p:cNvSpPr/>
              <p:nvPr/>
            </p:nvSpPr>
            <p:spPr>
              <a:xfrm rot="9000000">
                <a:off x="2972470" y="3817458"/>
                <a:ext cx="329979" cy="80725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33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9" name="グループ化 80"/>
              <p:cNvGrpSpPr/>
              <p:nvPr/>
            </p:nvGrpSpPr>
            <p:grpSpPr>
              <a:xfrm>
                <a:off x="2432720" y="3501008"/>
                <a:ext cx="632009" cy="460178"/>
                <a:chOff x="5350086" y="3216416"/>
                <a:chExt cx="1026444" cy="747371"/>
              </a:xfrm>
            </p:grpSpPr>
            <p:sp>
              <p:nvSpPr>
                <p:cNvPr id="142" name="角丸四角形 141"/>
                <p:cNvSpPr/>
                <p:nvPr/>
              </p:nvSpPr>
              <p:spPr>
                <a:xfrm rot="900000">
                  <a:off x="5414628" y="3796812"/>
                  <a:ext cx="751592" cy="939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" name="角丸四角形 142"/>
                <p:cNvSpPr/>
                <p:nvPr/>
              </p:nvSpPr>
              <p:spPr>
                <a:xfrm rot="900000">
                  <a:off x="5384415" y="3671475"/>
                  <a:ext cx="751592" cy="939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" name="角丸四角形 143"/>
                <p:cNvSpPr/>
                <p:nvPr/>
              </p:nvSpPr>
              <p:spPr>
                <a:xfrm rot="900000">
                  <a:off x="5497652" y="3570664"/>
                  <a:ext cx="667893" cy="8345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" name="角丸四角形 144"/>
                <p:cNvSpPr/>
                <p:nvPr/>
              </p:nvSpPr>
              <p:spPr>
                <a:xfrm rot="900000">
                  <a:off x="5739832" y="3495493"/>
                  <a:ext cx="636698" cy="46829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" name="角丸四角形 145"/>
                <p:cNvSpPr/>
                <p:nvPr/>
              </p:nvSpPr>
              <p:spPr>
                <a:xfrm rot="900000">
                  <a:off x="5350086" y="3538100"/>
                  <a:ext cx="751592" cy="939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" name="角丸四角形 146"/>
                <p:cNvSpPr/>
                <p:nvPr/>
              </p:nvSpPr>
              <p:spPr>
                <a:xfrm rot="900000">
                  <a:off x="5471703" y="3451234"/>
                  <a:ext cx="751592" cy="939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" name="角丸四角形 147"/>
                <p:cNvSpPr/>
                <p:nvPr/>
              </p:nvSpPr>
              <p:spPr>
                <a:xfrm rot="3568848">
                  <a:off x="5756879" y="3396448"/>
                  <a:ext cx="513820" cy="1537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0" name="グループ化 92"/>
              <p:cNvGrpSpPr/>
              <p:nvPr/>
            </p:nvGrpSpPr>
            <p:grpSpPr>
              <a:xfrm>
                <a:off x="3166602" y="3117056"/>
                <a:ext cx="252044" cy="332056"/>
                <a:chOff x="3195713" y="3098872"/>
                <a:chExt cx="279648" cy="368424"/>
              </a:xfrm>
            </p:grpSpPr>
            <p:sp>
              <p:nvSpPr>
                <p:cNvPr id="140" name="円/楕円 139"/>
                <p:cNvSpPr/>
                <p:nvPr/>
              </p:nvSpPr>
              <p:spPr>
                <a:xfrm rot="20700000">
                  <a:off x="3195713" y="3098872"/>
                  <a:ext cx="279648" cy="368424"/>
                </a:xfrm>
                <a:prstGeom prst="ellipse">
                  <a:avLst/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1" name="円/楕円 140"/>
                <p:cNvSpPr/>
                <p:nvPr/>
              </p:nvSpPr>
              <p:spPr>
                <a:xfrm rot="20700000">
                  <a:off x="3240543" y="3135909"/>
                  <a:ext cx="223422" cy="294350"/>
                </a:xfrm>
                <a:prstGeom prst="ellipse">
                  <a:avLst/>
                </a:prstGeom>
                <a:solidFill>
                  <a:srgbClr val="FF99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1" name="グループ化 91"/>
              <p:cNvGrpSpPr/>
              <p:nvPr/>
            </p:nvGrpSpPr>
            <p:grpSpPr>
              <a:xfrm flipH="1">
                <a:off x="4102706" y="3117056"/>
                <a:ext cx="252044" cy="332056"/>
                <a:chOff x="4146030" y="3098872"/>
                <a:chExt cx="279648" cy="368424"/>
              </a:xfrm>
            </p:grpSpPr>
            <p:sp>
              <p:nvSpPr>
                <p:cNvPr id="138" name="円/楕円 137"/>
                <p:cNvSpPr/>
                <p:nvPr/>
              </p:nvSpPr>
              <p:spPr>
                <a:xfrm rot="20700000">
                  <a:off x="4146030" y="3098872"/>
                  <a:ext cx="279648" cy="368424"/>
                </a:xfrm>
                <a:prstGeom prst="ellipse">
                  <a:avLst/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9" name="円/楕円 138"/>
                <p:cNvSpPr/>
                <p:nvPr/>
              </p:nvSpPr>
              <p:spPr>
                <a:xfrm rot="20700000">
                  <a:off x="4190860" y="3135909"/>
                  <a:ext cx="223422" cy="294350"/>
                </a:xfrm>
                <a:prstGeom prst="ellipse">
                  <a:avLst/>
                </a:prstGeom>
                <a:solidFill>
                  <a:srgbClr val="FF99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2" name="片側の 2 つの角を丸めた四角形 121"/>
              <p:cNvSpPr/>
              <p:nvPr/>
            </p:nvSpPr>
            <p:spPr>
              <a:xfrm rot="10800000">
                <a:off x="3656856" y="3501008"/>
                <a:ext cx="216024" cy="28803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3" name="円/楕円 122"/>
              <p:cNvSpPr/>
              <p:nvPr/>
            </p:nvSpPr>
            <p:spPr>
              <a:xfrm>
                <a:off x="3296816" y="2780928"/>
                <a:ext cx="936104" cy="936104"/>
              </a:xfrm>
              <a:prstGeom prst="ellipse">
                <a:avLst/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4" name="台形 123"/>
              <p:cNvSpPr/>
              <p:nvPr/>
            </p:nvSpPr>
            <p:spPr>
              <a:xfrm>
                <a:off x="3656856" y="4005064"/>
                <a:ext cx="216024" cy="360040"/>
              </a:xfrm>
              <a:prstGeom prst="trapezoid">
                <a:avLst>
                  <a:gd name="adj" fmla="val 39330"/>
                </a:avLst>
              </a:prstGeom>
              <a:solidFill>
                <a:srgbClr val="FF00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25" name="グループ化 103"/>
              <p:cNvGrpSpPr/>
              <p:nvPr/>
            </p:nvGrpSpPr>
            <p:grpSpPr>
              <a:xfrm>
                <a:off x="3368824" y="2708920"/>
                <a:ext cx="799182" cy="360040"/>
                <a:chOff x="3368824" y="2708920"/>
                <a:chExt cx="799182" cy="360040"/>
              </a:xfrm>
            </p:grpSpPr>
            <p:grpSp>
              <p:nvGrpSpPr>
                <p:cNvPr id="132" name="グループ化 102"/>
                <p:cNvGrpSpPr/>
                <p:nvPr/>
              </p:nvGrpSpPr>
              <p:grpSpPr>
                <a:xfrm>
                  <a:off x="3368824" y="2708920"/>
                  <a:ext cx="367134" cy="360040"/>
                  <a:chOff x="3368824" y="2708920"/>
                  <a:chExt cx="367134" cy="360040"/>
                </a:xfrm>
              </p:grpSpPr>
              <p:sp>
                <p:nvSpPr>
                  <p:cNvPr id="136" name="月 135"/>
                  <p:cNvSpPr/>
                  <p:nvPr/>
                </p:nvSpPr>
                <p:spPr>
                  <a:xfrm>
                    <a:off x="3368824" y="2708920"/>
                    <a:ext cx="216024" cy="360040"/>
                  </a:xfrm>
                  <a:prstGeom prst="moon">
                    <a:avLst>
                      <a:gd name="adj" fmla="val 78219"/>
                    </a:avLst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7" name="月 136"/>
                  <p:cNvSpPr/>
                  <p:nvPr/>
                </p:nvSpPr>
                <p:spPr>
                  <a:xfrm>
                    <a:off x="3519934" y="2708920"/>
                    <a:ext cx="216024" cy="360040"/>
                  </a:xfrm>
                  <a:prstGeom prst="moon">
                    <a:avLst>
                      <a:gd name="adj" fmla="val 78219"/>
                    </a:avLst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33" name="グループ化 101"/>
                <p:cNvGrpSpPr/>
                <p:nvPr/>
              </p:nvGrpSpPr>
              <p:grpSpPr>
                <a:xfrm flipH="1">
                  <a:off x="3800872" y="2708920"/>
                  <a:ext cx="367134" cy="360040"/>
                  <a:chOff x="3777109" y="2708920"/>
                  <a:chExt cx="367134" cy="360040"/>
                </a:xfrm>
              </p:grpSpPr>
              <p:sp>
                <p:nvSpPr>
                  <p:cNvPr id="134" name="月 133"/>
                  <p:cNvSpPr/>
                  <p:nvPr/>
                </p:nvSpPr>
                <p:spPr>
                  <a:xfrm>
                    <a:off x="3777109" y="2708920"/>
                    <a:ext cx="216024" cy="360040"/>
                  </a:xfrm>
                  <a:prstGeom prst="moon">
                    <a:avLst>
                      <a:gd name="adj" fmla="val 78219"/>
                    </a:avLst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5" name="月 134"/>
                  <p:cNvSpPr/>
                  <p:nvPr/>
                </p:nvSpPr>
                <p:spPr>
                  <a:xfrm>
                    <a:off x="3928219" y="2708920"/>
                    <a:ext cx="216024" cy="360040"/>
                  </a:xfrm>
                  <a:prstGeom prst="moon">
                    <a:avLst>
                      <a:gd name="adj" fmla="val 78219"/>
                    </a:avLst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129" name="月 128"/>
              <p:cNvSpPr/>
              <p:nvPr/>
            </p:nvSpPr>
            <p:spPr>
              <a:xfrm rot="16200000" flipH="1">
                <a:off x="3489980" y="2929767"/>
                <a:ext cx="45719" cy="288032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0" name="月 129"/>
              <p:cNvSpPr/>
              <p:nvPr/>
            </p:nvSpPr>
            <p:spPr>
              <a:xfrm rot="16200000" flipH="1">
                <a:off x="3994036" y="2929767"/>
                <a:ext cx="45719" cy="288032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1" name="円/楕円 130"/>
              <p:cNvSpPr/>
              <p:nvPr/>
            </p:nvSpPr>
            <p:spPr>
              <a:xfrm>
                <a:off x="3705448" y="3455289"/>
                <a:ext cx="118840" cy="45719"/>
              </a:xfrm>
              <a:prstGeom prst="ellipse">
                <a:avLst/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" name="グループ化 5"/>
            <p:cNvGrpSpPr/>
            <p:nvPr/>
          </p:nvGrpSpPr>
          <p:grpSpPr>
            <a:xfrm>
              <a:off x="1248132" y="1163051"/>
              <a:ext cx="199134" cy="185121"/>
              <a:chOff x="1217547" y="528959"/>
              <a:chExt cx="235972" cy="244746"/>
            </a:xfrm>
          </p:grpSpPr>
          <p:sp>
            <p:nvSpPr>
              <p:cNvPr id="2" name="円/楕円 1"/>
              <p:cNvSpPr/>
              <p:nvPr/>
            </p:nvSpPr>
            <p:spPr bwMode="auto">
              <a:xfrm>
                <a:off x="1223792" y="561816"/>
                <a:ext cx="223473" cy="211889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shade val="67500"/>
                      <a:satMod val="115000"/>
                    </a:schemeClr>
                  </a:gs>
                  <a:gs pos="44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0" name="月 659"/>
              <p:cNvSpPr/>
              <p:nvPr/>
            </p:nvSpPr>
            <p:spPr>
              <a:xfrm rot="16200000" flipH="1">
                <a:off x="1275993" y="490236"/>
                <a:ext cx="119080" cy="235972"/>
              </a:xfrm>
              <a:prstGeom prst="moon">
                <a:avLst>
                  <a:gd name="adj" fmla="val 26897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" name="円/楕円 3"/>
              <p:cNvSpPr/>
              <p:nvPr/>
            </p:nvSpPr>
            <p:spPr bwMode="auto">
              <a:xfrm>
                <a:off x="1253750" y="587196"/>
                <a:ext cx="161131" cy="161131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1" name="円/楕円 660"/>
              <p:cNvSpPr/>
              <p:nvPr/>
            </p:nvSpPr>
            <p:spPr bwMode="auto">
              <a:xfrm>
                <a:off x="1283071" y="616518"/>
                <a:ext cx="102488" cy="102488"/>
              </a:xfrm>
              <a:prstGeom prst="ellipse">
                <a:avLst/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2" name="円/楕円 661"/>
              <p:cNvSpPr/>
              <p:nvPr/>
            </p:nvSpPr>
            <p:spPr bwMode="auto">
              <a:xfrm>
                <a:off x="1308693" y="642138"/>
                <a:ext cx="51244" cy="51244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3" name="円/楕円 662"/>
              <p:cNvSpPr/>
              <p:nvPr/>
            </p:nvSpPr>
            <p:spPr bwMode="auto">
              <a:xfrm>
                <a:off x="1298276" y="600761"/>
                <a:ext cx="72077" cy="7207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" name="二等辺三角形 4"/>
              <p:cNvSpPr/>
              <p:nvPr/>
            </p:nvSpPr>
            <p:spPr bwMode="auto">
              <a:xfrm rot="19800000">
                <a:off x="1226079" y="528959"/>
                <a:ext cx="45719" cy="64148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665" name="グループ化 664"/>
            <p:cNvGrpSpPr/>
            <p:nvPr/>
          </p:nvGrpSpPr>
          <p:grpSpPr>
            <a:xfrm flipH="1">
              <a:off x="1618280" y="1163051"/>
              <a:ext cx="199134" cy="185121"/>
              <a:chOff x="1217547" y="528959"/>
              <a:chExt cx="235972" cy="244746"/>
            </a:xfrm>
          </p:grpSpPr>
          <p:sp>
            <p:nvSpPr>
              <p:cNvPr id="666" name="円/楕円 665"/>
              <p:cNvSpPr/>
              <p:nvPr/>
            </p:nvSpPr>
            <p:spPr bwMode="auto">
              <a:xfrm>
                <a:off x="1223792" y="561816"/>
                <a:ext cx="223473" cy="211889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shade val="67500"/>
                      <a:satMod val="115000"/>
                    </a:schemeClr>
                  </a:gs>
                  <a:gs pos="44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7" name="月 666"/>
              <p:cNvSpPr/>
              <p:nvPr/>
            </p:nvSpPr>
            <p:spPr>
              <a:xfrm rot="16200000" flipH="1">
                <a:off x="1275993" y="490236"/>
                <a:ext cx="119080" cy="235972"/>
              </a:xfrm>
              <a:prstGeom prst="moon">
                <a:avLst>
                  <a:gd name="adj" fmla="val 26897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68" name="円/楕円 667"/>
              <p:cNvSpPr/>
              <p:nvPr/>
            </p:nvSpPr>
            <p:spPr bwMode="auto">
              <a:xfrm>
                <a:off x="1253750" y="587196"/>
                <a:ext cx="161131" cy="161131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9" name="円/楕円 668"/>
              <p:cNvSpPr/>
              <p:nvPr/>
            </p:nvSpPr>
            <p:spPr bwMode="auto">
              <a:xfrm>
                <a:off x="1283071" y="616518"/>
                <a:ext cx="102488" cy="102488"/>
              </a:xfrm>
              <a:prstGeom prst="ellipse">
                <a:avLst/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0" name="円/楕円 669"/>
              <p:cNvSpPr/>
              <p:nvPr/>
            </p:nvSpPr>
            <p:spPr bwMode="auto">
              <a:xfrm>
                <a:off x="1308693" y="642138"/>
                <a:ext cx="51244" cy="51244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1" name="円/楕円 670"/>
              <p:cNvSpPr/>
              <p:nvPr/>
            </p:nvSpPr>
            <p:spPr bwMode="auto">
              <a:xfrm>
                <a:off x="1298276" y="600761"/>
                <a:ext cx="72077" cy="7207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3" name="二等辺三角形 672"/>
              <p:cNvSpPr/>
              <p:nvPr/>
            </p:nvSpPr>
            <p:spPr bwMode="auto">
              <a:xfrm rot="19800000">
                <a:off x="1226079" y="528959"/>
                <a:ext cx="45719" cy="64148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7" name="月 6"/>
            <p:cNvSpPr/>
            <p:nvPr/>
          </p:nvSpPr>
          <p:spPr bwMode="auto">
            <a:xfrm rot="16200000">
              <a:off x="1500612" y="1454888"/>
              <a:ext cx="64572" cy="149850"/>
            </a:xfrm>
            <a:prstGeom prst="moon">
              <a:avLst>
                <a:gd name="adj" fmla="val 80689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" name="グループ化 16"/>
          <p:cNvGrpSpPr/>
          <p:nvPr/>
        </p:nvGrpSpPr>
        <p:grpSpPr>
          <a:xfrm>
            <a:off x="2369493" y="803526"/>
            <a:ext cx="1491230" cy="1620180"/>
            <a:chOff x="2369493" y="803526"/>
            <a:chExt cx="1491230" cy="1620180"/>
          </a:xfrm>
        </p:grpSpPr>
        <p:grpSp>
          <p:nvGrpSpPr>
            <p:cNvPr id="149" name="グループ化 148"/>
            <p:cNvGrpSpPr/>
            <p:nvPr/>
          </p:nvGrpSpPr>
          <p:grpSpPr>
            <a:xfrm>
              <a:off x="2369493" y="803526"/>
              <a:ext cx="1491230" cy="1620180"/>
              <a:chOff x="2432720" y="2636912"/>
              <a:chExt cx="1922030" cy="2088232"/>
            </a:xfrm>
          </p:grpSpPr>
          <p:sp>
            <p:nvSpPr>
              <p:cNvPr id="150" name="片側の 2 つの角を丸めた四角形 149"/>
              <p:cNvSpPr/>
              <p:nvPr/>
            </p:nvSpPr>
            <p:spPr>
              <a:xfrm>
                <a:off x="3224808" y="2636912"/>
                <a:ext cx="1080120" cy="93610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片側の 2 つの角を丸めた四角形 150"/>
              <p:cNvSpPr/>
              <p:nvPr/>
            </p:nvSpPr>
            <p:spPr>
              <a:xfrm>
                <a:off x="3224808" y="3789040"/>
                <a:ext cx="1080120" cy="936104"/>
              </a:xfrm>
              <a:prstGeom prst="round2SameRect">
                <a:avLst>
                  <a:gd name="adj1" fmla="val 26115"/>
                  <a:gd name="adj2" fmla="val 0"/>
                </a:avLst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台形 151"/>
              <p:cNvSpPr/>
              <p:nvPr/>
            </p:nvSpPr>
            <p:spPr>
              <a:xfrm rot="10800000">
                <a:off x="3512840" y="3789040"/>
                <a:ext cx="504056" cy="216024"/>
              </a:xfrm>
              <a:prstGeom prst="trapezoid">
                <a:avLst/>
              </a:prstGeom>
              <a:solidFill>
                <a:srgbClr val="00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片側の 2 つの角を丸めた四角形 152"/>
              <p:cNvSpPr/>
              <p:nvPr/>
            </p:nvSpPr>
            <p:spPr>
              <a:xfrm rot="10800000">
                <a:off x="3656856" y="3645024"/>
                <a:ext cx="216024" cy="28803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4" name="片側の 2 つの角を丸めた四角形 153"/>
              <p:cNvSpPr/>
              <p:nvPr/>
            </p:nvSpPr>
            <p:spPr>
              <a:xfrm rot="9000000">
                <a:off x="2972470" y="3817458"/>
                <a:ext cx="329979" cy="80725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5" name="グループ化 80"/>
              <p:cNvGrpSpPr/>
              <p:nvPr/>
            </p:nvGrpSpPr>
            <p:grpSpPr>
              <a:xfrm>
                <a:off x="2432720" y="3501008"/>
                <a:ext cx="632009" cy="460178"/>
                <a:chOff x="5350086" y="3216416"/>
                <a:chExt cx="1026444" cy="747371"/>
              </a:xfrm>
            </p:grpSpPr>
            <p:sp>
              <p:nvSpPr>
                <p:cNvPr id="178" name="角丸四角形 177"/>
                <p:cNvSpPr/>
                <p:nvPr/>
              </p:nvSpPr>
              <p:spPr>
                <a:xfrm rot="900000">
                  <a:off x="5414628" y="3796812"/>
                  <a:ext cx="751592" cy="939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" name="角丸四角形 178"/>
                <p:cNvSpPr/>
                <p:nvPr/>
              </p:nvSpPr>
              <p:spPr>
                <a:xfrm rot="900000">
                  <a:off x="5384415" y="3671475"/>
                  <a:ext cx="751592" cy="939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" name="角丸四角形 179"/>
                <p:cNvSpPr/>
                <p:nvPr/>
              </p:nvSpPr>
              <p:spPr>
                <a:xfrm rot="900000">
                  <a:off x="5497652" y="3570664"/>
                  <a:ext cx="667893" cy="8345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" name="角丸四角形 180"/>
                <p:cNvSpPr/>
                <p:nvPr/>
              </p:nvSpPr>
              <p:spPr>
                <a:xfrm rot="900000">
                  <a:off x="5739832" y="3495493"/>
                  <a:ext cx="636698" cy="46829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" name="角丸四角形 181"/>
                <p:cNvSpPr/>
                <p:nvPr/>
              </p:nvSpPr>
              <p:spPr>
                <a:xfrm rot="900000">
                  <a:off x="5350086" y="3538100"/>
                  <a:ext cx="751592" cy="939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" name="角丸四角形 182"/>
                <p:cNvSpPr/>
                <p:nvPr/>
              </p:nvSpPr>
              <p:spPr>
                <a:xfrm rot="900000">
                  <a:off x="5471703" y="3451234"/>
                  <a:ext cx="751592" cy="939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" name="角丸四角形 183"/>
                <p:cNvSpPr/>
                <p:nvPr/>
              </p:nvSpPr>
              <p:spPr>
                <a:xfrm rot="3568848">
                  <a:off x="5756879" y="3396448"/>
                  <a:ext cx="513820" cy="1537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6" name="グループ化 92"/>
              <p:cNvGrpSpPr/>
              <p:nvPr/>
            </p:nvGrpSpPr>
            <p:grpSpPr>
              <a:xfrm>
                <a:off x="3166602" y="3117056"/>
                <a:ext cx="252044" cy="332056"/>
                <a:chOff x="3195713" y="3098872"/>
                <a:chExt cx="279648" cy="368424"/>
              </a:xfrm>
            </p:grpSpPr>
            <p:sp>
              <p:nvSpPr>
                <p:cNvPr id="176" name="円/楕円 175"/>
                <p:cNvSpPr/>
                <p:nvPr/>
              </p:nvSpPr>
              <p:spPr>
                <a:xfrm rot="20700000">
                  <a:off x="3195713" y="3098872"/>
                  <a:ext cx="279648" cy="368424"/>
                </a:xfrm>
                <a:prstGeom prst="ellipse">
                  <a:avLst/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7" name="円/楕円 176"/>
                <p:cNvSpPr/>
                <p:nvPr/>
              </p:nvSpPr>
              <p:spPr>
                <a:xfrm rot="20700000">
                  <a:off x="3240543" y="3135909"/>
                  <a:ext cx="223422" cy="294350"/>
                </a:xfrm>
                <a:prstGeom prst="ellipse">
                  <a:avLst/>
                </a:prstGeom>
                <a:solidFill>
                  <a:srgbClr val="FF99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7" name="グループ化 91"/>
              <p:cNvGrpSpPr/>
              <p:nvPr/>
            </p:nvGrpSpPr>
            <p:grpSpPr>
              <a:xfrm flipH="1">
                <a:off x="4102706" y="3117056"/>
                <a:ext cx="252044" cy="332056"/>
                <a:chOff x="4146030" y="3098872"/>
                <a:chExt cx="279648" cy="368424"/>
              </a:xfrm>
            </p:grpSpPr>
            <p:sp>
              <p:nvSpPr>
                <p:cNvPr id="174" name="円/楕円 173"/>
                <p:cNvSpPr/>
                <p:nvPr/>
              </p:nvSpPr>
              <p:spPr>
                <a:xfrm rot="20700000">
                  <a:off x="4146030" y="3098872"/>
                  <a:ext cx="279648" cy="368424"/>
                </a:xfrm>
                <a:prstGeom prst="ellipse">
                  <a:avLst/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5" name="円/楕円 174"/>
                <p:cNvSpPr/>
                <p:nvPr/>
              </p:nvSpPr>
              <p:spPr>
                <a:xfrm rot="20700000">
                  <a:off x="4190860" y="3135909"/>
                  <a:ext cx="223422" cy="294350"/>
                </a:xfrm>
                <a:prstGeom prst="ellipse">
                  <a:avLst/>
                </a:prstGeom>
                <a:solidFill>
                  <a:srgbClr val="FF99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8" name="片側の 2 つの角を丸めた四角形 157"/>
              <p:cNvSpPr/>
              <p:nvPr/>
            </p:nvSpPr>
            <p:spPr>
              <a:xfrm rot="10800000">
                <a:off x="3656856" y="3501008"/>
                <a:ext cx="216024" cy="28803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9" name="円/楕円 158"/>
              <p:cNvSpPr/>
              <p:nvPr/>
            </p:nvSpPr>
            <p:spPr>
              <a:xfrm>
                <a:off x="3296816" y="2780928"/>
                <a:ext cx="936104" cy="936104"/>
              </a:xfrm>
              <a:prstGeom prst="ellipse">
                <a:avLst/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0" name="台形 159"/>
              <p:cNvSpPr/>
              <p:nvPr/>
            </p:nvSpPr>
            <p:spPr>
              <a:xfrm>
                <a:off x="3656856" y="4005064"/>
                <a:ext cx="216024" cy="360040"/>
              </a:xfrm>
              <a:prstGeom prst="trapezoid">
                <a:avLst>
                  <a:gd name="adj" fmla="val 39330"/>
                </a:avLst>
              </a:prstGeom>
              <a:solidFill>
                <a:srgbClr val="00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61" name="グループ化 103"/>
              <p:cNvGrpSpPr/>
              <p:nvPr/>
            </p:nvGrpSpPr>
            <p:grpSpPr>
              <a:xfrm>
                <a:off x="3368824" y="2708920"/>
                <a:ext cx="799182" cy="360040"/>
                <a:chOff x="3368824" y="2708920"/>
                <a:chExt cx="799182" cy="360040"/>
              </a:xfrm>
            </p:grpSpPr>
            <p:grpSp>
              <p:nvGrpSpPr>
                <p:cNvPr id="168" name="グループ化 102"/>
                <p:cNvGrpSpPr/>
                <p:nvPr/>
              </p:nvGrpSpPr>
              <p:grpSpPr>
                <a:xfrm>
                  <a:off x="3368824" y="2708920"/>
                  <a:ext cx="367134" cy="360040"/>
                  <a:chOff x="3368824" y="2708920"/>
                  <a:chExt cx="367134" cy="360040"/>
                </a:xfrm>
              </p:grpSpPr>
              <p:sp>
                <p:nvSpPr>
                  <p:cNvPr id="172" name="月 171"/>
                  <p:cNvSpPr/>
                  <p:nvPr/>
                </p:nvSpPr>
                <p:spPr>
                  <a:xfrm>
                    <a:off x="3368824" y="2708920"/>
                    <a:ext cx="216024" cy="360040"/>
                  </a:xfrm>
                  <a:prstGeom prst="moon">
                    <a:avLst>
                      <a:gd name="adj" fmla="val 78219"/>
                    </a:avLst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3" name="月 172"/>
                  <p:cNvSpPr/>
                  <p:nvPr/>
                </p:nvSpPr>
                <p:spPr>
                  <a:xfrm>
                    <a:off x="3519934" y="2708920"/>
                    <a:ext cx="216024" cy="360040"/>
                  </a:xfrm>
                  <a:prstGeom prst="moon">
                    <a:avLst>
                      <a:gd name="adj" fmla="val 78219"/>
                    </a:avLst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69" name="グループ化 101"/>
                <p:cNvGrpSpPr/>
                <p:nvPr/>
              </p:nvGrpSpPr>
              <p:grpSpPr>
                <a:xfrm flipH="1">
                  <a:off x="3800872" y="2708920"/>
                  <a:ext cx="367134" cy="360040"/>
                  <a:chOff x="3777109" y="2708920"/>
                  <a:chExt cx="367134" cy="360040"/>
                </a:xfrm>
              </p:grpSpPr>
              <p:sp>
                <p:nvSpPr>
                  <p:cNvPr id="170" name="月 169"/>
                  <p:cNvSpPr/>
                  <p:nvPr/>
                </p:nvSpPr>
                <p:spPr>
                  <a:xfrm>
                    <a:off x="3777109" y="2708920"/>
                    <a:ext cx="216024" cy="360040"/>
                  </a:xfrm>
                  <a:prstGeom prst="moon">
                    <a:avLst>
                      <a:gd name="adj" fmla="val 78219"/>
                    </a:avLst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1" name="月 170"/>
                  <p:cNvSpPr/>
                  <p:nvPr/>
                </p:nvSpPr>
                <p:spPr>
                  <a:xfrm>
                    <a:off x="3928219" y="2708920"/>
                    <a:ext cx="216024" cy="360040"/>
                  </a:xfrm>
                  <a:prstGeom prst="moon">
                    <a:avLst>
                      <a:gd name="adj" fmla="val 78219"/>
                    </a:avLst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165" name="月 164"/>
              <p:cNvSpPr/>
              <p:nvPr/>
            </p:nvSpPr>
            <p:spPr>
              <a:xfrm rot="16200000" flipH="1">
                <a:off x="3489980" y="2929767"/>
                <a:ext cx="45719" cy="288032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6" name="月 165"/>
              <p:cNvSpPr/>
              <p:nvPr/>
            </p:nvSpPr>
            <p:spPr>
              <a:xfrm rot="16200000" flipH="1">
                <a:off x="3994036" y="2929767"/>
                <a:ext cx="45719" cy="288032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7" name="円/楕円 166"/>
              <p:cNvSpPr/>
              <p:nvPr/>
            </p:nvSpPr>
            <p:spPr>
              <a:xfrm>
                <a:off x="3705448" y="3455289"/>
                <a:ext cx="118840" cy="45719"/>
              </a:xfrm>
              <a:prstGeom prst="ellipse">
                <a:avLst/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74" name="グループ化 673"/>
            <p:cNvGrpSpPr/>
            <p:nvPr/>
          </p:nvGrpSpPr>
          <p:grpSpPr>
            <a:xfrm>
              <a:off x="3101858" y="1160686"/>
              <a:ext cx="235656" cy="219074"/>
              <a:chOff x="1217547" y="528959"/>
              <a:chExt cx="235972" cy="244746"/>
            </a:xfrm>
          </p:grpSpPr>
          <p:sp>
            <p:nvSpPr>
              <p:cNvPr id="675" name="円/楕円 674"/>
              <p:cNvSpPr/>
              <p:nvPr/>
            </p:nvSpPr>
            <p:spPr bwMode="auto">
              <a:xfrm>
                <a:off x="1223792" y="561816"/>
                <a:ext cx="223473" cy="211889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shade val="67500"/>
                      <a:satMod val="115000"/>
                    </a:schemeClr>
                  </a:gs>
                  <a:gs pos="44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7" name="円/楕円 676"/>
              <p:cNvSpPr/>
              <p:nvPr/>
            </p:nvSpPr>
            <p:spPr bwMode="auto">
              <a:xfrm>
                <a:off x="1253750" y="587196"/>
                <a:ext cx="161131" cy="161131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8" name="円/楕円 677"/>
              <p:cNvSpPr/>
              <p:nvPr/>
            </p:nvSpPr>
            <p:spPr bwMode="auto">
              <a:xfrm>
                <a:off x="1283071" y="616518"/>
                <a:ext cx="102488" cy="102488"/>
              </a:xfrm>
              <a:prstGeom prst="ellipse">
                <a:avLst/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9" name="円/楕円 678"/>
              <p:cNvSpPr/>
              <p:nvPr/>
            </p:nvSpPr>
            <p:spPr bwMode="auto">
              <a:xfrm>
                <a:off x="1308693" y="642138"/>
                <a:ext cx="51244" cy="51244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0" name="円/楕円 679"/>
              <p:cNvSpPr/>
              <p:nvPr/>
            </p:nvSpPr>
            <p:spPr bwMode="auto">
              <a:xfrm>
                <a:off x="1298276" y="600761"/>
                <a:ext cx="72077" cy="7207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2" name="二等辺三角形 681"/>
              <p:cNvSpPr/>
              <p:nvPr/>
            </p:nvSpPr>
            <p:spPr bwMode="auto">
              <a:xfrm rot="19800000">
                <a:off x="1226079" y="528959"/>
                <a:ext cx="45719" cy="64148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76" name="月 675"/>
              <p:cNvSpPr/>
              <p:nvPr/>
            </p:nvSpPr>
            <p:spPr>
              <a:xfrm rot="16200000" flipH="1">
                <a:off x="1275993" y="490236"/>
                <a:ext cx="119080" cy="235972"/>
              </a:xfrm>
              <a:prstGeom prst="moon">
                <a:avLst>
                  <a:gd name="adj" fmla="val 46637"/>
                </a:avLst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92" name="グループ化 691"/>
            <p:cNvGrpSpPr/>
            <p:nvPr/>
          </p:nvGrpSpPr>
          <p:grpSpPr>
            <a:xfrm flipH="1">
              <a:off x="3475284" y="1160686"/>
              <a:ext cx="235656" cy="219074"/>
              <a:chOff x="1217547" y="528959"/>
              <a:chExt cx="235972" cy="244746"/>
            </a:xfrm>
          </p:grpSpPr>
          <p:sp>
            <p:nvSpPr>
              <p:cNvPr id="693" name="円/楕円 692"/>
              <p:cNvSpPr/>
              <p:nvPr/>
            </p:nvSpPr>
            <p:spPr bwMode="auto">
              <a:xfrm>
                <a:off x="1223792" y="561816"/>
                <a:ext cx="223473" cy="211889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shade val="67500"/>
                      <a:satMod val="115000"/>
                    </a:schemeClr>
                  </a:gs>
                  <a:gs pos="44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4" name="円/楕円 693"/>
              <p:cNvSpPr/>
              <p:nvPr/>
            </p:nvSpPr>
            <p:spPr bwMode="auto">
              <a:xfrm>
                <a:off x="1253750" y="587196"/>
                <a:ext cx="161131" cy="161131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5" name="円/楕円 694"/>
              <p:cNvSpPr/>
              <p:nvPr/>
            </p:nvSpPr>
            <p:spPr bwMode="auto">
              <a:xfrm>
                <a:off x="1283071" y="616518"/>
                <a:ext cx="102488" cy="102488"/>
              </a:xfrm>
              <a:prstGeom prst="ellipse">
                <a:avLst/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6" name="円/楕円 695"/>
              <p:cNvSpPr/>
              <p:nvPr/>
            </p:nvSpPr>
            <p:spPr bwMode="auto">
              <a:xfrm>
                <a:off x="1308693" y="642138"/>
                <a:ext cx="51244" cy="51244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7" name="円/楕円 696"/>
              <p:cNvSpPr/>
              <p:nvPr/>
            </p:nvSpPr>
            <p:spPr bwMode="auto">
              <a:xfrm>
                <a:off x="1298276" y="600761"/>
                <a:ext cx="72077" cy="7207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9" name="二等辺三角形 698"/>
              <p:cNvSpPr/>
              <p:nvPr/>
            </p:nvSpPr>
            <p:spPr bwMode="auto">
              <a:xfrm rot="19800000">
                <a:off x="1226079" y="528959"/>
                <a:ext cx="45719" cy="64148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700" name="月 699"/>
              <p:cNvSpPr/>
              <p:nvPr/>
            </p:nvSpPr>
            <p:spPr>
              <a:xfrm rot="16200000" flipH="1">
                <a:off x="1275993" y="490236"/>
                <a:ext cx="119080" cy="235972"/>
              </a:xfrm>
              <a:prstGeom prst="moon">
                <a:avLst>
                  <a:gd name="adj" fmla="val 46637"/>
                </a:avLst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81" name="月 780"/>
            <p:cNvSpPr/>
            <p:nvPr/>
          </p:nvSpPr>
          <p:spPr bwMode="auto">
            <a:xfrm rot="16200000">
              <a:off x="3375132" y="1454888"/>
              <a:ext cx="64572" cy="149850"/>
            </a:xfrm>
            <a:prstGeom prst="moon">
              <a:avLst>
                <a:gd name="adj" fmla="val 80689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" name="グループ化 15"/>
          <p:cNvGrpSpPr/>
          <p:nvPr/>
        </p:nvGrpSpPr>
        <p:grpSpPr>
          <a:xfrm>
            <a:off x="4216504" y="803526"/>
            <a:ext cx="1491230" cy="1620180"/>
            <a:chOff x="4216504" y="803526"/>
            <a:chExt cx="1491230" cy="1620180"/>
          </a:xfrm>
        </p:grpSpPr>
        <p:grpSp>
          <p:nvGrpSpPr>
            <p:cNvPr id="223" name="グループ化 222"/>
            <p:cNvGrpSpPr/>
            <p:nvPr/>
          </p:nvGrpSpPr>
          <p:grpSpPr>
            <a:xfrm>
              <a:off x="4216504" y="803526"/>
              <a:ext cx="1491230" cy="1620180"/>
              <a:chOff x="4104456" y="836712"/>
              <a:chExt cx="1922030" cy="2088232"/>
            </a:xfrm>
          </p:grpSpPr>
          <p:grpSp>
            <p:nvGrpSpPr>
              <p:cNvPr id="185" name="グループ化 184"/>
              <p:cNvGrpSpPr/>
              <p:nvPr/>
            </p:nvGrpSpPr>
            <p:grpSpPr>
              <a:xfrm>
                <a:off x="4104456" y="836712"/>
                <a:ext cx="1922030" cy="2088232"/>
                <a:chOff x="2432720" y="2636912"/>
                <a:chExt cx="1922030" cy="2088232"/>
              </a:xfrm>
            </p:grpSpPr>
            <p:sp>
              <p:nvSpPr>
                <p:cNvPr id="186" name="片側の 2 つの角を丸めた四角形 185"/>
                <p:cNvSpPr/>
                <p:nvPr/>
              </p:nvSpPr>
              <p:spPr>
                <a:xfrm>
                  <a:off x="3224808" y="2636912"/>
                  <a:ext cx="1080120" cy="1224136"/>
                </a:xfrm>
                <a:prstGeom prst="round2SameRect">
                  <a:avLst>
                    <a:gd name="adj1" fmla="val 50000"/>
                    <a:gd name="adj2" fmla="val 29542"/>
                  </a:avLst>
                </a:prstGeom>
                <a:solidFill>
                  <a:srgbClr val="6633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" name="片側の 2 つの角を丸めた四角形 186"/>
                <p:cNvSpPr/>
                <p:nvPr/>
              </p:nvSpPr>
              <p:spPr>
                <a:xfrm>
                  <a:off x="3224808" y="3789040"/>
                  <a:ext cx="1080120" cy="936104"/>
                </a:xfrm>
                <a:prstGeom prst="round2SameRect">
                  <a:avLst>
                    <a:gd name="adj1" fmla="val 26115"/>
                    <a:gd name="adj2" fmla="val 0"/>
                  </a:avLst>
                </a:prstGeom>
                <a:solidFill>
                  <a:srgbClr val="FF99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" name="台形 187"/>
                <p:cNvSpPr/>
                <p:nvPr/>
              </p:nvSpPr>
              <p:spPr>
                <a:xfrm rot="10800000">
                  <a:off x="3512840" y="3789040"/>
                  <a:ext cx="504056" cy="216024"/>
                </a:xfrm>
                <a:prstGeom prst="trapezoid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" name="片側の 2 つの角を丸めた四角形 188"/>
                <p:cNvSpPr/>
                <p:nvPr/>
              </p:nvSpPr>
              <p:spPr>
                <a:xfrm rot="10800000">
                  <a:off x="3656856" y="3645024"/>
                  <a:ext cx="216024" cy="28803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0" name="片側の 2 つの角を丸めた四角形 189"/>
                <p:cNvSpPr/>
                <p:nvPr/>
              </p:nvSpPr>
              <p:spPr>
                <a:xfrm rot="9000000">
                  <a:off x="2972470" y="3817458"/>
                  <a:ext cx="329979" cy="80725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91" name="グループ化 80"/>
                <p:cNvGrpSpPr/>
                <p:nvPr/>
              </p:nvGrpSpPr>
              <p:grpSpPr>
                <a:xfrm>
                  <a:off x="2432720" y="3501008"/>
                  <a:ext cx="632009" cy="460178"/>
                  <a:chOff x="5350086" y="3216416"/>
                  <a:chExt cx="1026444" cy="747371"/>
                </a:xfrm>
              </p:grpSpPr>
              <p:sp>
                <p:nvSpPr>
                  <p:cNvPr id="214" name="角丸四角形 213"/>
                  <p:cNvSpPr/>
                  <p:nvPr/>
                </p:nvSpPr>
                <p:spPr>
                  <a:xfrm rot="900000">
                    <a:off x="5414628" y="3796812"/>
                    <a:ext cx="751592" cy="939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5" name="角丸四角形 214"/>
                  <p:cNvSpPr/>
                  <p:nvPr/>
                </p:nvSpPr>
                <p:spPr>
                  <a:xfrm rot="900000">
                    <a:off x="5384415" y="3671475"/>
                    <a:ext cx="751592" cy="939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6" name="角丸四角形 215"/>
                  <p:cNvSpPr/>
                  <p:nvPr/>
                </p:nvSpPr>
                <p:spPr>
                  <a:xfrm rot="900000">
                    <a:off x="5497652" y="3570664"/>
                    <a:ext cx="667893" cy="834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7" name="角丸四角形 216"/>
                  <p:cNvSpPr/>
                  <p:nvPr/>
                </p:nvSpPr>
                <p:spPr>
                  <a:xfrm rot="900000">
                    <a:off x="5739832" y="3495493"/>
                    <a:ext cx="636698" cy="4682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8" name="角丸四角形 217"/>
                  <p:cNvSpPr/>
                  <p:nvPr/>
                </p:nvSpPr>
                <p:spPr>
                  <a:xfrm rot="900000">
                    <a:off x="5350086" y="3538100"/>
                    <a:ext cx="751592" cy="939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9" name="角丸四角形 218"/>
                  <p:cNvSpPr/>
                  <p:nvPr/>
                </p:nvSpPr>
                <p:spPr>
                  <a:xfrm rot="900000">
                    <a:off x="5471703" y="3451234"/>
                    <a:ext cx="751592" cy="939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0" name="角丸四角形 219"/>
                  <p:cNvSpPr/>
                  <p:nvPr/>
                </p:nvSpPr>
                <p:spPr>
                  <a:xfrm rot="3568848">
                    <a:off x="5756879" y="3396448"/>
                    <a:ext cx="513820" cy="1537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92" name="グループ化 92"/>
                <p:cNvGrpSpPr/>
                <p:nvPr/>
              </p:nvGrpSpPr>
              <p:grpSpPr>
                <a:xfrm>
                  <a:off x="3166602" y="3117056"/>
                  <a:ext cx="252044" cy="332056"/>
                  <a:chOff x="3195713" y="3098872"/>
                  <a:chExt cx="279648" cy="368424"/>
                </a:xfrm>
              </p:grpSpPr>
              <p:sp>
                <p:nvSpPr>
                  <p:cNvPr id="212" name="円/楕円 211"/>
                  <p:cNvSpPr/>
                  <p:nvPr/>
                </p:nvSpPr>
                <p:spPr>
                  <a:xfrm rot="20700000">
                    <a:off x="3195713" y="3098872"/>
                    <a:ext cx="279648" cy="368424"/>
                  </a:xfrm>
                  <a:prstGeom prst="ellipse">
                    <a:avLst/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13" name="円/楕円 212"/>
                  <p:cNvSpPr/>
                  <p:nvPr/>
                </p:nvSpPr>
                <p:spPr>
                  <a:xfrm rot="20700000">
                    <a:off x="3240543" y="3135909"/>
                    <a:ext cx="223422" cy="294350"/>
                  </a:xfrm>
                  <a:prstGeom prst="ellipse">
                    <a:avLst/>
                  </a:prstGeom>
                  <a:solidFill>
                    <a:srgbClr val="FF99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93" name="グループ化 91"/>
                <p:cNvGrpSpPr/>
                <p:nvPr/>
              </p:nvGrpSpPr>
              <p:grpSpPr>
                <a:xfrm flipH="1">
                  <a:off x="4102706" y="3117056"/>
                  <a:ext cx="252044" cy="332056"/>
                  <a:chOff x="4146030" y="3098872"/>
                  <a:chExt cx="279648" cy="368424"/>
                </a:xfrm>
              </p:grpSpPr>
              <p:sp>
                <p:nvSpPr>
                  <p:cNvPr id="210" name="円/楕円 209"/>
                  <p:cNvSpPr/>
                  <p:nvPr/>
                </p:nvSpPr>
                <p:spPr>
                  <a:xfrm rot="20700000">
                    <a:off x="4146030" y="3098872"/>
                    <a:ext cx="279648" cy="368424"/>
                  </a:xfrm>
                  <a:prstGeom prst="ellipse">
                    <a:avLst/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11" name="円/楕円 210"/>
                  <p:cNvSpPr/>
                  <p:nvPr/>
                </p:nvSpPr>
                <p:spPr>
                  <a:xfrm rot="20700000">
                    <a:off x="4190860" y="3135909"/>
                    <a:ext cx="223422" cy="294350"/>
                  </a:xfrm>
                  <a:prstGeom prst="ellipse">
                    <a:avLst/>
                  </a:prstGeom>
                  <a:solidFill>
                    <a:srgbClr val="FF99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94" name="片側の 2 つの角を丸めた四角形 193"/>
                <p:cNvSpPr/>
                <p:nvPr/>
              </p:nvSpPr>
              <p:spPr>
                <a:xfrm rot="10800000">
                  <a:off x="3656856" y="3501008"/>
                  <a:ext cx="216024" cy="28803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5" name="円/楕円 194"/>
                <p:cNvSpPr/>
                <p:nvPr/>
              </p:nvSpPr>
              <p:spPr>
                <a:xfrm>
                  <a:off x="3296816" y="2780928"/>
                  <a:ext cx="936104" cy="936104"/>
                </a:xfrm>
                <a:prstGeom prst="ellipse">
                  <a:avLst/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6" name="台形 195"/>
                <p:cNvSpPr/>
                <p:nvPr/>
              </p:nvSpPr>
              <p:spPr>
                <a:xfrm>
                  <a:off x="3656856" y="4005064"/>
                  <a:ext cx="216024" cy="360040"/>
                </a:xfrm>
                <a:prstGeom prst="trapezoid">
                  <a:avLst>
                    <a:gd name="adj" fmla="val 39330"/>
                  </a:avLst>
                </a:prstGeom>
                <a:solidFill>
                  <a:schemeClr val="accent6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1" name="月 200"/>
                <p:cNvSpPr/>
                <p:nvPr/>
              </p:nvSpPr>
              <p:spPr>
                <a:xfrm rot="16200000" flipH="1">
                  <a:off x="3489980" y="2929767"/>
                  <a:ext cx="45719" cy="288032"/>
                </a:xfrm>
                <a:prstGeom prst="moon">
                  <a:avLst/>
                </a:prstGeom>
                <a:solidFill>
                  <a:srgbClr val="6633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2" name="月 201"/>
                <p:cNvSpPr/>
                <p:nvPr/>
              </p:nvSpPr>
              <p:spPr>
                <a:xfrm rot="16200000" flipH="1">
                  <a:off x="3994036" y="2929767"/>
                  <a:ext cx="45719" cy="288032"/>
                </a:xfrm>
                <a:prstGeom prst="moon">
                  <a:avLst/>
                </a:prstGeom>
                <a:solidFill>
                  <a:srgbClr val="6633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3" name="円/楕円 202"/>
                <p:cNvSpPr/>
                <p:nvPr/>
              </p:nvSpPr>
              <p:spPr>
                <a:xfrm>
                  <a:off x="3705448" y="3455289"/>
                  <a:ext cx="118840" cy="45719"/>
                </a:xfrm>
                <a:prstGeom prst="ellipse">
                  <a:avLst/>
                </a:prstGeom>
                <a:solidFill>
                  <a:srgbClr val="FF99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21" name="円/楕円 220"/>
              <p:cNvSpPr/>
              <p:nvPr/>
            </p:nvSpPr>
            <p:spPr>
              <a:xfrm rot="19800000">
                <a:off x="4988793" y="948256"/>
                <a:ext cx="504056" cy="216024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2" name="円/楕円 221"/>
              <p:cNvSpPr/>
              <p:nvPr/>
            </p:nvSpPr>
            <p:spPr>
              <a:xfrm rot="1800000" flipH="1">
                <a:off x="5348832" y="948256"/>
                <a:ext cx="504056" cy="216024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701" name="グループ化 700"/>
            <p:cNvGrpSpPr/>
            <p:nvPr/>
          </p:nvGrpSpPr>
          <p:grpSpPr>
            <a:xfrm>
              <a:off x="4990870" y="1170820"/>
              <a:ext cx="175394" cy="224623"/>
              <a:chOff x="1217547" y="528959"/>
              <a:chExt cx="235972" cy="244746"/>
            </a:xfrm>
          </p:grpSpPr>
          <p:sp>
            <p:nvSpPr>
              <p:cNvPr id="702" name="円/楕円 701"/>
              <p:cNvSpPr/>
              <p:nvPr/>
            </p:nvSpPr>
            <p:spPr bwMode="auto">
              <a:xfrm>
                <a:off x="1223792" y="561816"/>
                <a:ext cx="223473" cy="211889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shade val="67500"/>
                      <a:satMod val="115000"/>
                    </a:schemeClr>
                  </a:gs>
                  <a:gs pos="44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3" name="月 702"/>
              <p:cNvSpPr/>
              <p:nvPr/>
            </p:nvSpPr>
            <p:spPr>
              <a:xfrm rot="16200000" flipH="1">
                <a:off x="1275993" y="490236"/>
                <a:ext cx="119080" cy="235972"/>
              </a:xfrm>
              <a:prstGeom prst="moon">
                <a:avLst>
                  <a:gd name="adj" fmla="val 26897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04" name="円/楕円 703"/>
              <p:cNvSpPr/>
              <p:nvPr/>
            </p:nvSpPr>
            <p:spPr bwMode="auto">
              <a:xfrm>
                <a:off x="1253750" y="587196"/>
                <a:ext cx="161131" cy="161131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5" name="円/楕円 704"/>
              <p:cNvSpPr/>
              <p:nvPr/>
            </p:nvSpPr>
            <p:spPr bwMode="auto">
              <a:xfrm>
                <a:off x="1283071" y="616518"/>
                <a:ext cx="102488" cy="102488"/>
              </a:xfrm>
              <a:prstGeom prst="ellipse">
                <a:avLst/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6" name="円/楕円 705"/>
              <p:cNvSpPr/>
              <p:nvPr/>
            </p:nvSpPr>
            <p:spPr bwMode="auto">
              <a:xfrm>
                <a:off x="1308693" y="642138"/>
                <a:ext cx="51244" cy="51244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7" name="円/楕円 706"/>
              <p:cNvSpPr/>
              <p:nvPr/>
            </p:nvSpPr>
            <p:spPr bwMode="auto">
              <a:xfrm>
                <a:off x="1298276" y="600761"/>
                <a:ext cx="72077" cy="7207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8" name="二等辺三角形 707"/>
              <p:cNvSpPr/>
              <p:nvPr/>
            </p:nvSpPr>
            <p:spPr bwMode="auto">
              <a:xfrm rot="19800000">
                <a:off x="1226079" y="528959"/>
                <a:ext cx="45719" cy="64148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709" name="グループ化 708"/>
            <p:cNvGrpSpPr/>
            <p:nvPr/>
          </p:nvGrpSpPr>
          <p:grpSpPr>
            <a:xfrm flipH="1">
              <a:off x="5335283" y="1170820"/>
              <a:ext cx="175394" cy="224623"/>
              <a:chOff x="1217547" y="528959"/>
              <a:chExt cx="235972" cy="244746"/>
            </a:xfrm>
          </p:grpSpPr>
          <p:sp>
            <p:nvSpPr>
              <p:cNvPr id="710" name="円/楕円 709"/>
              <p:cNvSpPr/>
              <p:nvPr/>
            </p:nvSpPr>
            <p:spPr bwMode="auto">
              <a:xfrm>
                <a:off x="1223792" y="561816"/>
                <a:ext cx="223473" cy="211889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shade val="67500"/>
                      <a:satMod val="115000"/>
                    </a:schemeClr>
                  </a:gs>
                  <a:gs pos="44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1" name="月 710"/>
              <p:cNvSpPr/>
              <p:nvPr/>
            </p:nvSpPr>
            <p:spPr>
              <a:xfrm rot="16200000" flipH="1">
                <a:off x="1275993" y="490236"/>
                <a:ext cx="119080" cy="235972"/>
              </a:xfrm>
              <a:prstGeom prst="moon">
                <a:avLst>
                  <a:gd name="adj" fmla="val 26897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12" name="円/楕円 711"/>
              <p:cNvSpPr/>
              <p:nvPr/>
            </p:nvSpPr>
            <p:spPr bwMode="auto">
              <a:xfrm>
                <a:off x="1253750" y="587196"/>
                <a:ext cx="161131" cy="161131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3" name="円/楕円 712"/>
              <p:cNvSpPr/>
              <p:nvPr/>
            </p:nvSpPr>
            <p:spPr bwMode="auto">
              <a:xfrm>
                <a:off x="1283071" y="616518"/>
                <a:ext cx="102488" cy="102488"/>
              </a:xfrm>
              <a:prstGeom prst="ellipse">
                <a:avLst/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4" name="円/楕円 713"/>
              <p:cNvSpPr/>
              <p:nvPr/>
            </p:nvSpPr>
            <p:spPr bwMode="auto">
              <a:xfrm>
                <a:off x="1308693" y="642138"/>
                <a:ext cx="51244" cy="51244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5" name="円/楕円 714"/>
              <p:cNvSpPr/>
              <p:nvPr/>
            </p:nvSpPr>
            <p:spPr bwMode="auto">
              <a:xfrm>
                <a:off x="1298276" y="600761"/>
                <a:ext cx="72077" cy="7207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6" name="二等辺三角形 715"/>
              <p:cNvSpPr/>
              <p:nvPr/>
            </p:nvSpPr>
            <p:spPr bwMode="auto">
              <a:xfrm rot="19800000">
                <a:off x="1226079" y="528959"/>
                <a:ext cx="45719" cy="64148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782" name="月 781"/>
            <p:cNvSpPr/>
            <p:nvPr/>
          </p:nvSpPr>
          <p:spPr bwMode="auto">
            <a:xfrm rot="16200000">
              <a:off x="5219172" y="1454888"/>
              <a:ext cx="64572" cy="149850"/>
            </a:xfrm>
            <a:prstGeom prst="moon">
              <a:avLst>
                <a:gd name="adj" fmla="val 80689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" name="グループ化 14"/>
          <p:cNvGrpSpPr/>
          <p:nvPr/>
        </p:nvGrpSpPr>
        <p:grpSpPr>
          <a:xfrm>
            <a:off x="6073302" y="722947"/>
            <a:ext cx="1564312" cy="1700759"/>
            <a:chOff x="6073302" y="722947"/>
            <a:chExt cx="1564312" cy="1700759"/>
          </a:xfrm>
        </p:grpSpPr>
        <p:grpSp>
          <p:nvGrpSpPr>
            <p:cNvPr id="301" name="グループ化 300"/>
            <p:cNvGrpSpPr/>
            <p:nvPr/>
          </p:nvGrpSpPr>
          <p:grpSpPr>
            <a:xfrm>
              <a:off x="6073302" y="722947"/>
              <a:ext cx="1564312" cy="1700759"/>
              <a:chOff x="5313040" y="732855"/>
              <a:chExt cx="2016224" cy="2192089"/>
            </a:xfrm>
          </p:grpSpPr>
          <p:sp>
            <p:nvSpPr>
              <p:cNvPr id="295" name="円/楕円 294"/>
              <p:cNvSpPr/>
              <p:nvPr/>
            </p:nvSpPr>
            <p:spPr>
              <a:xfrm>
                <a:off x="5961112" y="1222822"/>
                <a:ext cx="504056" cy="50405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6" name="円/楕円 295"/>
              <p:cNvSpPr/>
              <p:nvPr/>
            </p:nvSpPr>
            <p:spPr>
              <a:xfrm>
                <a:off x="6825208" y="1222822"/>
                <a:ext cx="504056" cy="50405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7" name="円/楕円 296"/>
              <p:cNvSpPr/>
              <p:nvPr/>
            </p:nvSpPr>
            <p:spPr>
              <a:xfrm>
                <a:off x="6105128" y="1505496"/>
                <a:ext cx="504056" cy="50405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円/楕円 297"/>
              <p:cNvSpPr/>
              <p:nvPr/>
            </p:nvSpPr>
            <p:spPr>
              <a:xfrm>
                <a:off x="6681192" y="1505496"/>
                <a:ext cx="504056" cy="50405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" name="円/楕円 291"/>
              <p:cNvSpPr/>
              <p:nvPr/>
            </p:nvSpPr>
            <p:spPr>
              <a:xfrm>
                <a:off x="6033120" y="908720"/>
                <a:ext cx="504056" cy="50405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" name="円/楕円 292"/>
              <p:cNvSpPr/>
              <p:nvPr/>
            </p:nvSpPr>
            <p:spPr>
              <a:xfrm>
                <a:off x="6753200" y="908720"/>
                <a:ext cx="504056" cy="50405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24" name="グループ化 223"/>
              <p:cNvGrpSpPr/>
              <p:nvPr/>
            </p:nvGrpSpPr>
            <p:grpSpPr>
              <a:xfrm>
                <a:off x="5313040" y="980728"/>
                <a:ext cx="1922030" cy="1944216"/>
                <a:chOff x="2432720" y="2780928"/>
                <a:chExt cx="1922030" cy="1944216"/>
              </a:xfrm>
            </p:grpSpPr>
            <p:sp>
              <p:nvSpPr>
                <p:cNvPr id="226" name="片側の 2 つの角を丸めた四角形 225"/>
                <p:cNvSpPr/>
                <p:nvPr/>
              </p:nvSpPr>
              <p:spPr>
                <a:xfrm>
                  <a:off x="3224808" y="3789040"/>
                  <a:ext cx="1080120" cy="936104"/>
                </a:xfrm>
                <a:prstGeom prst="round2SameRect">
                  <a:avLst>
                    <a:gd name="adj1" fmla="val 26115"/>
                    <a:gd name="adj2" fmla="val 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7" name="台形 226"/>
                <p:cNvSpPr/>
                <p:nvPr/>
              </p:nvSpPr>
              <p:spPr>
                <a:xfrm rot="10800000">
                  <a:off x="3512840" y="3789040"/>
                  <a:ext cx="504056" cy="216024"/>
                </a:xfrm>
                <a:prstGeom prst="trapezoid">
                  <a:avLst/>
                </a:prstGeom>
                <a:solidFill>
                  <a:srgbClr val="00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8" name="片側の 2 つの角を丸めた四角形 227"/>
                <p:cNvSpPr/>
                <p:nvPr/>
              </p:nvSpPr>
              <p:spPr>
                <a:xfrm rot="10800000">
                  <a:off x="3656856" y="3645024"/>
                  <a:ext cx="216024" cy="28803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9" name="片側の 2 つの角を丸めた四角形 228"/>
                <p:cNvSpPr/>
                <p:nvPr/>
              </p:nvSpPr>
              <p:spPr>
                <a:xfrm rot="9000000">
                  <a:off x="2972470" y="3817458"/>
                  <a:ext cx="329979" cy="80725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30" name="グループ化 80"/>
                <p:cNvGrpSpPr/>
                <p:nvPr/>
              </p:nvGrpSpPr>
              <p:grpSpPr>
                <a:xfrm>
                  <a:off x="2432720" y="3501008"/>
                  <a:ext cx="632009" cy="460178"/>
                  <a:chOff x="5350086" y="3216416"/>
                  <a:chExt cx="1026444" cy="747371"/>
                </a:xfrm>
              </p:grpSpPr>
              <p:sp>
                <p:nvSpPr>
                  <p:cNvPr id="253" name="角丸四角形 252"/>
                  <p:cNvSpPr/>
                  <p:nvPr/>
                </p:nvSpPr>
                <p:spPr>
                  <a:xfrm rot="900000">
                    <a:off x="5414628" y="3796812"/>
                    <a:ext cx="751592" cy="939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4" name="角丸四角形 253"/>
                  <p:cNvSpPr/>
                  <p:nvPr/>
                </p:nvSpPr>
                <p:spPr>
                  <a:xfrm rot="900000">
                    <a:off x="5384415" y="3671475"/>
                    <a:ext cx="751592" cy="939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5" name="角丸四角形 254"/>
                  <p:cNvSpPr/>
                  <p:nvPr/>
                </p:nvSpPr>
                <p:spPr>
                  <a:xfrm rot="900000">
                    <a:off x="5497652" y="3570664"/>
                    <a:ext cx="667893" cy="834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6" name="角丸四角形 255"/>
                  <p:cNvSpPr/>
                  <p:nvPr/>
                </p:nvSpPr>
                <p:spPr>
                  <a:xfrm rot="900000">
                    <a:off x="5739832" y="3495493"/>
                    <a:ext cx="636698" cy="4682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7" name="角丸四角形 256"/>
                  <p:cNvSpPr/>
                  <p:nvPr/>
                </p:nvSpPr>
                <p:spPr>
                  <a:xfrm rot="900000">
                    <a:off x="5350086" y="3538100"/>
                    <a:ext cx="751592" cy="939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8" name="角丸四角形 257"/>
                  <p:cNvSpPr/>
                  <p:nvPr/>
                </p:nvSpPr>
                <p:spPr>
                  <a:xfrm rot="900000">
                    <a:off x="5471703" y="3451234"/>
                    <a:ext cx="751592" cy="939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9" name="角丸四角形 258"/>
                  <p:cNvSpPr/>
                  <p:nvPr/>
                </p:nvSpPr>
                <p:spPr>
                  <a:xfrm rot="3568848">
                    <a:off x="5756879" y="3396448"/>
                    <a:ext cx="513820" cy="1537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31" name="グループ化 92"/>
                <p:cNvGrpSpPr/>
                <p:nvPr/>
              </p:nvGrpSpPr>
              <p:grpSpPr>
                <a:xfrm>
                  <a:off x="3166602" y="3117056"/>
                  <a:ext cx="252044" cy="332056"/>
                  <a:chOff x="3195713" y="3098872"/>
                  <a:chExt cx="279648" cy="368424"/>
                </a:xfrm>
              </p:grpSpPr>
              <p:sp>
                <p:nvSpPr>
                  <p:cNvPr id="251" name="円/楕円 250"/>
                  <p:cNvSpPr/>
                  <p:nvPr/>
                </p:nvSpPr>
                <p:spPr>
                  <a:xfrm rot="20700000">
                    <a:off x="3195713" y="3098872"/>
                    <a:ext cx="279648" cy="368424"/>
                  </a:xfrm>
                  <a:prstGeom prst="ellipse">
                    <a:avLst/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52" name="円/楕円 251"/>
                  <p:cNvSpPr/>
                  <p:nvPr/>
                </p:nvSpPr>
                <p:spPr>
                  <a:xfrm rot="20700000">
                    <a:off x="3240543" y="3135909"/>
                    <a:ext cx="223422" cy="294350"/>
                  </a:xfrm>
                  <a:prstGeom prst="ellipse">
                    <a:avLst/>
                  </a:prstGeom>
                  <a:solidFill>
                    <a:srgbClr val="FF99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32" name="グループ化 91"/>
                <p:cNvGrpSpPr/>
                <p:nvPr/>
              </p:nvGrpSpPr>
              <p:grpSpPr>
                <a:xfrm flipH="1">
                  <a:off x="4102706" y="3117056"/>
                  <a:ext cx="252044" cy="332056"/>
                  <a:chOff x="4146030" y="3098872"/>
                  <a:chExt cx="279648" cy="368424"/>
                </a:xfrm>
              </p:grpSpPr>
              <p:sp>
                <p:nvSpPr>
                  <p:cNvPr id="249" name="円/楕円 248"/>
                  <p:cNvSpPr/>
                  <p:nvPr/>
                </p:nvSpPr>
                <p:spPr>
                  <a:xfrm rot="20700000">
                    <a:off x="4146030" y="3098872"/>
                    <a:ext cx="279648" cy="368424"/>
                  </a:xfrm>
                  <a:prstGeom prst="ellipse">
                    <a:avLst/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50" name="円/楕円 249"/>
                  <p:cNvSpPr/>
                  <p:nvPr/>
                </p:nvSpPr>
                <p:spPr>
                  <a:xfrm rot="20700000">
                    <a:off x="4190860" y="3135909"/>
                    <a:ext cx="223422" cy="294350"/>
                  </a:xfrm>
                  <a:prstGeom prst="ellipse">
                    <a:avLst/>
                  </a:prstGeom>
                  <a:solidFill>
                    <a:srgbClr val="FF99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33" name="片側の 2 つの角を丸めた四角形 232"/>
                <p:cNvSpPr/>
                <p:nvPr/>
              </p:nvSpPr>
              <p:spPr>
                <a:xfrm rot="10800000">
                  <a:off x="3656856" y="3501008"/>
                  <a:ext cx="216024" cy="28803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4" name="円/楕円 233"/>
                <p:cNvSpPr/>
                <p:nvPr/>
              </p:nvSpPr>
              <p:spPr>
                <a:xfrm>
                  <a:off x="3296816" y="2780928"/>
                  <a:ext cx="936104" cy="936104"/>
                </a:xfrm>
                <a:prstGeom prst="ellipse">
                  <a:avLst/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5" name="台形 234"/>
                <p:cNvSpPr/>
                <p:nvPr/>
              </p:nvSpPr>
              <p:spPr>
                <a:xfrm>
                  <a:off x="3656856" y="4005064"/>
                  <a:ext cx="216024" cy="360040"/>
                </a:xfrm>
                <a:prstGeom prst="trapezoid">
                  <a:avLst>
                    <a:gd name="adj" fmla="val 39330"/>
                  </a:avLst>
                </a:prstGeom>
                <a:solidFill>
                  <a:srgbClr val="00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0" name="月 239"/>
                <p:cNvSpPr/>
                <p:nvPr/>
              </p:nvSpPr>
              <p:spPr>
                <a:xfrm rot="16200000" flipH="1">
                  <a:off x="3489980" y="2929767"/>
                  <a:ext cx="45719" cy="288032"/>
                </a:xfrm>
                <a:prstGeom prst="moon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1" name="月 240"/>
                <p:cNvSpPr/>
                <p:nvPr/>
              </p:nvSpPr>
              <p:spPr>
                <a:xfrm rot="16200000" flipH="1">
                  <a:off x="3994036" y="2929767"/>
                  <a:ext cx="45719" cy="288032"/>
                </a:xfrm>
                <a:prstGeom prst="moon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2" name="円/楕円 241"/>
                <p:cNvSpPr/>
                <p:nvPr/>
              </p:nvSpPr>
              <p:spPr>
                <a:xfrm>
                  <a:off x="3705448" y="3455289"/>
                  <a:ext cx="118840" cy="45719"/>
                </a:xfrm>
                <a:prstGeom prst="ellipse">
                  <a:avLst/>
                </a:prstGeom>
                <a:solidFill>
                  <a:srgbClr val="FF99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99" name="円/楕円 298"/>
              <p:cNvSpPr/>
              <p:nvPr/>
            </p:nvSpPr>
            <p:spPr>
              <a:xfrm>
                <a:off x="6249144" y="732855"/>
                <a:ext cx="504056" cy="50405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円/楕円 299"/>
              <p:cNvSpPr/>
              <p:nvPr/>
            </p:nvSpPr>
            <p:spPr>
              <a:xfrm>
                <a:off x="6537176" y="732855"/>
                <a:ext cx="504056" cy="50405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47" name="グループ化 746"/>
            <p:cNvGrpSpPr/>
            <p:nvPr/>
          </p:nvGrpSpPr>
          <p:grpSpPr>
            <a:xfrm>
              <a:off x="6809661" y="1186087"/>
              <a:ext cx="203328" cy="114107"/>
              <a:chOff x="1217547" y="528959"/>
              <a:chExt cx="235972" cy="244746"/>
            </a:xfrm>
          </p:grpSpPr>
          <p:sp>
            <p:nvSpPr>
              <p:cNvPr id="748" name="円/楕円 747"/>
              <p:cNvSpPr/>
              <p:nvPr/>
            </p:nvSpPr>
            <p:spPr bwMode="auto">
              <a:xfrm>
                <a:off x="1223792" y="561816"/>
                <a:ext cx="223473" cy="211889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shade val="67500"/>
                      <a:satMod val="115000"/>
                    </a:schemeClr>
                  </a:gs>
                  <a:gs pos="44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9" name="月 748"/>
              <p:cNvSpPr/>
              <p:nvPr/>
            </p:nvSpPr>
            <p:spPr>
              <a:xfrm rot="16200000" flipH="1">
                <a:off x="1275993" y="490236"/>
                <a:ext cx="119080" cy="235972"/>
              </a:xfrm>
              <a:prstGeom prst="moon">
                <a:avLst>
                  <a:gd name="adj" fmla="val 26897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50" name="円/楕円 749"/>
              <p:cNvSpPr/>
              <p:nvPr/>
            </p:nvSpPr>
            <p:spPr bwMode="auto">
              <a:xfrm>
                <a:off x="1279057" y="587197"/>
                <a:ext cx="110518" cy="16113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1" name="円/楕円 750"/>
              <p:cNvSpPr/>
              <p:nvPr/>
            </p:nvSpPr>
            <p:spPr bwMode="auto">
              <a:xfrm>
                <a:off x="1299167" y="616517"/>
                <a:ext cx="70296" cy="102489"/>
              </a:xfrm>
              <a:prstGeom prst="ellipse">
                <a:avLst/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2" name="円/楕円 751"/>
              <p:cNvSpPr/>
              <p:nvPr/>
            </p:nvSpPr>
            <p:spPr bwMode="auto">
              <a:xfrm>
                <a:off x="1303560" y="642138"/>
                <a:ext cx="61511" cy="51243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3" name="円/楕円 752"/>
              <p:cNvSpPr/>
              <p:nvPr/>
            </p:nvSpPr>
            <p:spPr bwMode="auto">
              <a:xfrm>
                <a:off x="1303560" y="600761"/>
                <a:ext cx="61511" cy="7207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4" name="二等辺三角形 753"/>
              <p:cNvSpPr/>
              <p:nvPr/>
            </p:nvSpPr>
            <p:spPr bwMode="auto">
              <a:xfrm rot="19800000">
                <a:off x="1226079" y="528959"/>
                <a:ext cx="45719" cy="64148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755" name="グループ化 754"/>
            <p:cNvGrpSpPr/>
            <p:nvPr/>
          </p:nvGrpSpPr>
          <p:grpSpPr>
            <a:xfrm flipH="1">
              <a:off x="7190667" y="1186087"/>
              <a:ext cx="203328" cy="114107"/>
              <a:chOff x="1217547" y="528959"/>
              <a:chExt cx="235972" cy="244746"/>
            </a:xfrm>
          </p:grpSpPr>
          <p:sp>
            <p:nvSpPr>
              <p:cNvPr id="756" name="円/楕円 755"/>
              <p:cNvSpPr/>
              <p:nvPr/>
            </p:nvSpPr>
            <p:spPr bwMode="auto">
              <a:xfrm>
                <a:off x="1223792" y="561816"/>
                <a:ext cx="223473" cy="211889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shade val="67500"/>
                      <a:satMod val="115000"/>
                    </a:schemeClr>
                  </a:gs>
                  <a:gs pos="44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7" name="月 756"/>
              <p:cNvSpPr/>
              <p:nvPr/>
            </p:nvSpPr>
            <p:spPr>
              <a:xfrm rot="16200000" flipH="1">
                <a:off x="1275993" y="490236"/>
                <a:ext cx="119080" cy="235972"/>
              </a:xfrm>
              <a:prstGeom prst="moon">
                <a:avLst>
                  <a:gd name="adj" fmla="val 26897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58" name="円/楕円 757"/>
              <p:cNvSpPr/>
              <p:nvPr/>
            </p:nvSpPr>
            <p:spPr bwMode="auto">
              <a:xfrm>
                <a:off x="1279057" y="587197"/>
                <a:ext cx="110518" cy="16113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9" name="円/楕円 758"/>
              <p:cNvSpPr/>
              <p:nvPr/>
            </p:nvSpPr>
            <p:spPr bwMode="auto">
              <a:xfrm>
                <a:off x="1299167" y="616517"/>
                <a:ext cx="70296" cy="102489"/>
              </a:xfrm>
              <a:prstGeom prst="ellipse">
                <a:avLst/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0" name="円/楕円 759"/>
              <p:cNvSpPr/>
              <p:nvPr/>
            </p:nvSpPr>
            <p:spPr bwMode="auto">
              <a:xfrm>
                <a:off x="1303560" y="642138"/>
                <a:ext cx="61511" cy="51243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1" name="円/楕円 760"/>
              <p:cNvSpPr/>
              <p:nvPr/>
            </p:nvSpPr>
            <p:spPr bwMode="auto">
              <a:xfrm>
                <a:off x="1303560" y="600761"/>
                <a:ext cx="61511" cy="7207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2" name="二等辺三角形 761"/>
              <p:cNvSpPr/>
              <p:nvPr/>
            </p:nvSpPr>
            <p:spPr bwMode="auto">
              <a:xfrm rot="19800000">
                <a:off x="1226079" y="528959"/>
                <a:ext cx="45719" cy="64148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783" name="月 782"/>
            <p:cNvSpPr/>
            <p:nvPr/>
          </p:nvSpPr>
          <p:spPr bwMode="auto">
            <a:xfrm rot="16200000">
              <a:off x="7073372" y="1454888"/>
              <a:ext cx="64572" cy="149850"/>
            </a:xfrm>
            <a:prstGeom prst="moon">
              <a:avLst>
                <a:gd name="adj" fmla="val 80689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" name="グループ化 13"/>
          <p:cNvGrpSpPr/>
          <p:nvPr/>
        </p:nvGrpSpPr>
        <p:grpSpPr>
          <a:xfrm>
            <a:off x="7963630" y="803526"/>
            <a:ext cx="1491230" cy="1620180"/>
            <a:chOff x="7963630" y="803526"/>
            <a:chExt cx="1491230" cy="1620180"/>
          </a:xfrm>
        </p:grpSpPr>
        <p:grpSp>
          <p:nvGrpSpPr>
            <p:cNvPr id="314" name="グループ化 313"/>
            <p:cNvGrpSpPr/>
            <p:nvPr/>
          </p:nvGrpSpPr>
          <p:grpSpPr>
            <a:xfrm>
              <a:off x="7963630" y="803526"/>
              <a:ext cx="1491230" cy="1620180"/>
              <a:chOff x="7041232" y="836712"/>
              <a:chExt cx="1922030" cy="2088232"/>
            </a:xfrm>
          </p:grpSpPr>
          <p:grpSp>
            <p:nvGrpSpPr>
              <p:cNvPr id="315" name="グループ化 259"/>
              <p:cNvGrpSpPr/>
              <p:nvPr/>
            </p:nvGrpSpPr>
            <p:grpSpPr>
              <a:xfrm>
                <a:off x="7041232" y="836712"/>
                <a:ext cx="1922030" cy="2088232"/>
                <a:chOff x="4104456" y="836712"/>
                <a:chExt cx="1922030" cy="2088232"/>
              </a:xfrm>
            </p:grpSpPr>
            <p:grpSp>
              <p:nvGrpSpPr>
                <p:cNvPr id="324" name="グループ化 260"/>
                <p:cNvGrpSpPr/>
                <p:nvPr/>
              </p:nvGrpSpPr>
              <p:grpSpPr>
                <a:xfrm>
                  <a:off x="4104456" y="836712"/>
                  <a:ext cx="1922030" cy="2088232"/>
                  <a:chOff x="2432720" y="2636912"/>
                  <a:chExt cx="1922030" cy="2088232"/>
                </a:xfrm>
              </p:grpSpPr>
              <p:sp>
                <p:nvSpPr>
                  <p:cNvPr id="327" name="片側の 2 つの角を丸めた四角形 326"/>
                  <p:cNvSpPr/>
                  <p:nvPr/>
                </p:nvSpPr>
                <p:spPr>
                  <a:xfrm>
                    <a:off x="3224808" y="2636912"/>
                    <a:ext cx="1080120" cy="1296144"/>
                  </a:xfrm>
                  <a:prstGeom prst="round2SameRect">
                    <a:avLst>
                      <a:gd name="adj1" fmla="val 50000"/>
                      <a:gd name="adj2" fmla="val 29542"/>
                    </a:avLst>
                  </a:prstGeom>
                  <a:solidFill>
                    <a:srgbClr val="8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8" name="片側の 2 つの角を丸めた四角形 327"/>
                  <p:cNvSpPr/>
                  <p:nvPr/>
                </p:nvSpPr>
                <p:spPr>
                  <a:xfrm>
                    <a:off x="3224808" y="3789040"/>
                    <a:ext cx="1080120" cy="936104"/>
                  </a:xfrm>
                  <a:prstGeom prst="round2SameRect">
                    <a:avLst>
                      <a:gd name="adj1" fmla="val 26115"/>
                      <a:gd name="adj2" fmla="val 0"/>
                    </a:avLst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9" name="台形 328"/>
                  <p:cNvSpPr/>
                  <p:nvPr/>
                </p:nvSpPr>
                <p:spPr>
                  <a:xfrm rot="10800000">
                    <a:off x="3512840" y="3789040"/>
                    <a:ext cx="504056" cy="216024"/>
                  </a:xfrm>
                  <a:prstGeom prst="trapezoid">
                    <a:avLst/>
                  </a:pr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0" name="片側の 2 つの角を丸めた四角形 329"/>
                  <p:cNvSpPr/>
                  <p:nvPr/>
                </p:nvSpPr>
                <p:spPr>
                  <a:xfrm rot="10800000">
                    <a:off x="3656856" y="3645024"/>
                    <a:ext cx="216024" cy="28803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31" name="片側の 2 つの角を丸めた四角形 330"/>
                  <p:cNvSpPr/>
                  <p:nvPr/>
                </p:nvSpPr>
                <p:spPr>
                  <a:xfrm rot="9000000">
                    <a:off x="2972470" y="3817458"/>
                    <a:ext cx="329979" cy="80725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332" name="グループ化 80"/>
                  <p:cNvGrpSpPr/>
                  <p:nvPr/>
                </p:nvGrpSpPr>
                <p:grpSpPr>
                  <a:xfrm>
                    <a:off x="2432720" y="3501008"/>
                    <a:ext cx="632009" cy="460178"/>
                    <a:chOff x="5350086" y="3216416"/>
                    <a:chExt cx="1026444" cy="747371"/>
                  </a:xfrm>
                </p:grpSpPr>
                <p:sp>
                  <p:nvSpPr>
                    <p:cNvPr id="348" name="角丸四角形 347"/>
                    <p:cNvSpPr/>
                    <p:nvPr/>
                  </p:nvSpPr>
                  <p:spPr>
                    <a:xfrm rot="900000">
                      <a:off x="5414628" y="3796812"/>
                      <a:ext cx="751592" cy="939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49" name="角丸四角形 348"/>
                    <p:cNvSpPr/>
                    <p:nvPr/>
                  </p:nvSpPr>
                  <p:spPr>
                    <a:xfrm rot="900000">
                      <a:off x="5384415" y="3671475"/>
                      <a:ext cx="751592" cy="939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50" name="角丸四角形 349"/>
                    <p:cNvSpPr/>
                    <p:nvPr/>
                  </p:nvSpPr>
                  <p:spPr>
                    <a:xfrm rot="900000">
                      <a:off x="5497652" y="3570664"/>
                      <a:ext cx="667893" cy="8345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51" name="角丸四角形 350"/>
                    <p:cNvSpPr/>
                    <p:nvPr/>
                  </p:nvSpPr>
                  <p:spPr>
                    <a:xfrm rot="900000">
                      <a:off x="5739832" y="3495493"/>
                      <a:ext cx="636698" cy="46829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52" name="角丸四角形 351"/>
                    <p:cNvSpPr/>
                    <p:nvPr/>
                  </p:nvSpPr>
                  <p:spPr>
                    <a:xfrm rot="900000">
                      <a:off x="5350086" y="3538100"/>
                      <a:ext cx="751592" cy="939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53" name="角丸四角形 352"/>
                    <p:cNvSpPr/>
                    <p:nvPr/>
                  </p:nvSpPr>
                  <p:spPr>
                    <a:xfrm rot="900000">
                      <a:off x="5471703" y="3451234"/>
                      <a:ext cx="751592" cy="939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54" name="角丸四角形 353"/>
                    <p:cNvSpPr/>
                    <p:nvPr/>
                  </p:nvSpPr>
                  <p:spPr>
                    <a:xfrm rot="3568848">
                      <a:off x="5756879" y="3396448"/>
                      <a:ext cx="513820" cy="15375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333" name="グループ化 92"/>
                  <p:cNvGrpSpPr/>
                  <p:nvPr/>
                </p:nvGrpSpPr>
                <p:grpSpPr>
                  <a:xfrm>
                    <a:off x="3166602" y="3117056"/>
                    <a:ext cx="252044" cy="332056"/>
                    <a:chOff x="3195713" y="3098872"/>
                    <a:chExt cx="279648" cy="368424"/>
                  </a:xfrm>
                </p:grpSpPr>
                <p:sp>
                  <p:nvSpPr>
                    <p:cNvPr id="346" name="円/楕円 345"/>
                    <p:cNvSpPr/>
                    <p:nvPr/>
                  </p:nvSpPr>
                  <p:spPr>
                    <a:xfrm rot="20700000">
                      <a:off x="3195713" y="3098872"/>
                      <a:ext cx="279648" cy="368424"/>
                    </a:xfrm>
                    <a:prstGeom prst="ellipse">
                      <a:avLst/>
                    </a:prstGeom>
                    <a:solidFill>
                      <a:srgbClr val="FFCC6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47" name="円/楕円 346"/>
                    <p:cNvSpPr/>
                    <p:nvPr/>
                  </p:nvSpPr>
                  <p:spPr>
                    <a:xfrm rot="20700000">
                      <a:off x="3240543" y="3135909"/>
                      <a:ext cx="223422" cy="294350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334" name="グループ化 91"/>
                  <p:cNvGrpSpPr/>
                  <p:nvPr/>
                </p:nvGrpSpPr>
                <p:grpSpPr>
                  <a:xfrm flipH="1">
                    <a:off x="4102706" y="3117056"/>
                    <a:ext cx="252044" cy="332056"/>
                    <a:chOff x="4146030" y="3098872"/>
                    <a:chExt cx="279648" cy="368424"/>
                  </a:xfrm>
                </p:grpSpPr>
                <p:sp>
                  <p:nvSpPr>
                    <p:cNvPr id="344" name="円/楕円 343"/>
                    <p:cNvSpPr/>
                    <p:nvPr/>
                  </p:nvSpPr>
                  <p:spPr>
                    <a:xfrm rot="20700000">
                      <a:off x="4146030" y="3098872"/>
                      <a:ext cx="279648" cy="368424"/>
                    </a:xfrm>
                    <a:prstGeom prst="ellipse">
                      <a:avLst/>
                    </a:prstGeom>
                    <a:solidFill>
                      <a:srgbClr val="FFCC6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45" name="円/楕円 344"/>
                    <p:cNvSpPr/>
                    <p:nvPr/>
                  </p:nvSpPr>
                  <p:spPr>
                    <a:xfrm rot="20700000">
                      <a:off x="4190860" y="3135909"/>
                      <a:ext cx="223422" cy="294350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35" name="片側の 2 つの角を丸めた四角形 334"/>
                  <p:cNvSpPr/>
                  <p:nvPr/>
                </p:nvSpPr>
                <p:spPr>
                  <a:xfrm rot="10800000">
                    <a:off x="3656856" y="3501008"/>
                    <a:ext cx="216024" cy="28803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36" name="円/楕円 335"/>
                  <p:cNvSpPr/>
                  <p:nvPr/>
                </p:nvSpPr>
                <p:spPr>
                  <a:xfrm>
                    <a:off x="3296816" y="2780928"/>
                    <a:ext cx="936104" cy="936104"/>
                  </a:xfrm>
                  <a:prstGeom prst="ellipse">
                    <a:avLst/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37" name="台形 336"/>
                  <p:cNvSpPr/>
                  <p:nvPr/>
                </p:nvSpPr>
                <p:spPr>
                  <a:xfrm>
                    <a:off x="3656856" y="4005064"/>
                    <a:ext cx="216024" cy="360040"/>
                  </a:xfrm>
                  <a:prstGeom prst="trapezoid">
                    <a:avLst>
                      <a:gd name="adj" fmla="val 39330"/>
                    </a:avLst>
                  </a:pr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41" name="月 340"/>
                  <p:cNvSpPr/>
                  <p:nvPr/>
                </p:nvSpPr>
                <p:spPr>
                  <a:xfrm rot="16200000" flipH="1">
                    <a:off x="3489980" y="2929767"/>
                    <a:ext cx="45719" cy="288032"/>
                  </a:xfrm>
                  <a:prstGeom prst="moon">
                    <a:avLst/>
                  </a:prstGeom>
                  <a:solidFill>
                    <a:srgbClr val="8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42" name="月 341"/>
                  <p:cNvSpPr/>
                  <p:nvPr/>
                </p:nvSpPr>
                <p:spPr>
                  <a:xfrm rot="16200000" flipH="1">
                    <a:off x="3994036" y="2929767"/>
                    <a:ext cx="45719" cy="288032"/>
                  </a:xfrm>
                  <a:prstGeom prst="moon">
                    <a:avLst/>
                  </a:prstGeom>
                  <a:solidFill>
                    <a:srgbClr val="8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43" name="円/楕円 342"/>
                  <p:cNvSpPr/>
                  <p:nvPr/>
                </p:nvSpPr>
                <p:spPr>
                  <a:xfrm>
                    <a:off x="3705448" y="3455289"/>
                    <a:ext cx="118840" cy="45719"/>
                  </a:xfrm>
                  <a:prstGeom prst="ellipse">
                    <a:avLst/>
                  </a:prstGeom>
                  <a:solidFill>
                    <a:srgbClr val="FF99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325" name="円/楕円 324"/>
                <p:cNvSpPr/>
                <p:nvPr/>
              </p:nvSpPr>
              <p:spPr>
                <a:xfrm rot="19800000">
                  <a:off x="4988793" y="948256"/>
                  <a:ext cx="504056" cy="216024"/>
                </a:xfrm>
                <a:prstGeom prst="ellipse">
                  <a:avLst/>
                </a:prstGeom>
                <a:solidFill>
                  <a:srgbClr val="8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6" name="円/楕円 325"/>
                <p:cNvSpPr/>
                <p:nvPr/>
              </p:nvSpPr>
              <p:spPr>
                <a:xfrm rot="1800000" flipH="1">
                  <a:off x="5348832" y="948256"/>
                  <a:ext cx="504056" cy="216024"/>
                </a:xfrm>
                <a:prstGeom prst="ellipse">
                  <a:avLst/>
                </a:prstGeom>
                <a:solidFill>
                  <a:srgbClr val="8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16" name="月 315"/>
              <p:cNvSpPr/>
              <p:nvPr/>
            </p:nvSpPr>
            <p:spPr>
              <a:xfrm>
                <a:off x="7833320" y="1124744"/>
                <a:ext cx="288032" cy="1008112"/>
              </a:xfrm>
              <a:prstGeom prst="moon">
                <a:avLst/>
              </a:prstGeom>
              <a:solidFill>
                <a:srgbClr val="8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17" name="グループ化 307"/>
              <p:cNvGrpSpPr/>
              <p:nvPr/>
            </p:nvGrpSpPr>
            <p:grpSpPr>
              <a:xfrm>
                <a:off x="8150384" y="971212"/>
                <a:ext cx="160550" cy="373071"/>
                <a:chOff x="8150384" y="971212"/>
                <a:chExt cx="160550" cy="373071"/>
              </a:xfrm>
            </p:grpSpPr>
            <p:sp>
              <p:nvSpPr>
                <p:cNvPr id="322" name="月 321"/>
                <p:cNvSpPr/>
                <p:nvPr/>
              </p:nvSpPr>
              <p:spPr>
                <a:xfrm rot="2155952" flipH="1">
                  <a:off x="8222392" y="971212"/>
                  <a:ext cx="88542" cy="373071"/>
                </a:xfrm>
                <a:prstGeom prst="moon">
                  <a:avLst>
                    <a:gd name="adj" fmla="val 33807"/>
                  </a:avLst>
                </a:prstGeom>
                <a:solidFill>
                  <a:srgbClr val="8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3" name="月 322"/>
                <p:cNvSpPr/>
                <p:nvPr/>
              </p:nvSpPr>
              <p:spPr>
                <a:xfrm rot="2155952" flipH="1">
                  <a:off x="8150384" y="971212"/>
                  <a:ext cx="88542" cy="373071"/>
                </a:xfrm>
                <a:prstGeom prst="moon">
                  <a:avLst>
                    <a:gd name="adj" fmla="val 33807"/>
                  </a:avLst>
                </a:prstGeom>
                <a:solidFill>
                  <a:srgbClr val="8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18" name="グループ化 308"/>
              <p:cNvGrpSpPr/>
              <p:nvPr/>
            </p:nvGrpSpPr>
            <p:grpSpPr>
              <a:xfrm flipH="1">
                <a:off x="8397191" y="971212"/>
                <a:ext cx="160550" cy="373071"/>
                <a:chOff x="8150384" y="971212"/>
                <a:chExt cx="160550" cy="373071"/>
              </a:xfrm>
            </p:grpSpPr>
            <p:sp>
              <p:nvSpPr>
                <p:cNvPr id="320" name="月 319"/>
                <p:cNvSpPr/>
                <p:nvPr/>
              </p:nvSpPr>
              <p:spPr>
                <a:xfrm rot="2155952" flipH="1">
                  <a:off x="8222392" y="971212"/>
                  <a:ext cx="88542" cy="373071"/>
                </a:xfrm>
                <a:prstGeom prst="moon">
                  <a:avLst>
                    <a:gd name="adj" fmla="val 33807"/>
                  </a:avLst>
                </a:prstGeom>
                <a:solidFill>
                  <a:srgbClr val="8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1" name="月 320"/>
                <p:cNvSpPr/>
                <p:nvPr/>
              </p:nvSpPr>
              <p:spPr>
                <a:xfrm rot="2155952" flipH="1">
                  <a:off x="8150384" y="971212"/>
                  <a:ext cx="88542" cy="373071"/>
                </a:xfrm>
                <a:prstGeom prst="moon">
                  <a:avLst>
                    <a:gd name="adj" fmla="val 33807"/>
                  </a:avLst>
                </a:prstGeom>
                <a:solidFill>
                  <a:srgbClr val="8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19" name="月 318"/>
              <p:cNvSpPr/>
              <p:nvPr/>
            </p:nvSpPr>
            <p:spPr>
              <a:xfrm flipH="1">
                <a:off x="8625408" y="1124744"/>
                <a:ext cx="288032" cy="1008112"/>
              </a:xfrm>
              <a:prstGeom prst="moon">
                <a:avLst/>
              </a:prstGeom>
              <a:solidFill>
                <a:srgbClr val="8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763" name="グループ化 762"/>
            <p:cNvGrpSpPr/>
            <p:nvPr/>
          </p:nvGrpSpPr>
          <p:grpSpPr>
            <a:xfrm>
              <a:off x="8735306" y="1159138"/>
              <a:ext cx="193857" cy="260671"/>
              <a:chOff x="1217547" y="526022"/>
              <a:chExt cx="235974" cy="354014"/>
            </a:xfrm>
          </p:grpSpPr>
          <p:sp>
            <p:nvSpPr>
              <p:cNvPr id="764" name="円/楕円 763"/>
              <p:cNvSpPr/>
              <p:nvPr/>
            </p:nvSpPr>
            <p:spPr bwMode="auto">
              <a:xfrm>
                <a:off x="1223792" y="561815"/>
                <a:ext cx="223473" cy="3182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shade val="67500"/>
                      <a:satMod val="115000"/>
                    </a:schemeClr>
                  </a:gs>
                  <a:gs pos="44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5" name="月 764"/>
              <p:cNvSpPr/>
              <p:nvPr/>
            </p:nvSpPr>
            <p:spPr>
              <a:xfrm rot="16200000" flipH="1">
                <a:off x="1262184" y="504044"/>
                <a:ext cx="146697" cy="235972"/>
              </a:xfrm>
              <a:prstGeom prst="moon">
                <a:avLst>
                  <a:gd name="adj" fmla="val 21745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66" name="円/楕円 765"/>
              <p:cNvSpPr/>
              <p:nvPr/>
            </p:nvSpPr>
            <p:spPr bwMode="auto">
              <a:xfrm>
                <a:off x="1253750" y="626965"/>
                <a:ext cx="161132" cy="19312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7" name="円/楕円 766"/>
              <p:cNvSpPr/>
              <p:nvPr/>
            </p:nvSpPr>
            <p:spPr bwMode="auto">
              <a:xfrm>
                <a:off x="1283071" y="656288"/>
                <a:ext cx="102488" cy="122840"/>
              </a:xfrm>
              <a:prstGeom prst="ellipse">
                <a:avLst/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8" name="円/楕円 767"/>
              <p:cNvSpPr/>
              <p:nvPr/>
            </p:nvSpPr>
            <p:spPr bwMode="auto">
              <a:xfrm>
                <a:off x="1308693" y="681906"/>
                <a:ext cx="51244" cy="6142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9" name="円/楕円 768"/>
              <p:cNvSpPr/>
              <p:nvPr/>
            </p:nvSpPr>
            <p:spPr bwMode="auto">
              <a:xfrm>
                <a:off x="1298276" y="640531"/>
                <a:ext cx="72077" cy="86390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1" name="月 770"/>
              <p:cNvSpPr/>
              <p:nvPr/>
            </p:nvSpPr>
            <p:spPr>
              <a:xfrm rot="16200000" flipH="1">
                <a:off x="1262186" y="481385"/>
                <a:ext cx="146697" cy="235972"/>
              </a:xfrm>
              <a:prstGeom prst="moon">
                <a:avLst>
                  <a:gd name="adj" fmla="val 8007"/>
                </a:avLst>
              </a:prstGeom>
              <a:solidFill>
                <a:srgbClr val="FF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70" name="二等辺三角形 769"/>
              <p:cNvSpPr/>
              <p:nvPr/>
            </p:nvSpPr>
            <p:spPr bwMode="auto">
              <a:xfrm rot="19800000">
                <a:off x="1226079" y="528959"/>
                <a:ext cx="45719" cy="64148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772" name="グループ化 771"/>
            <p:cNvGrpSpPr/>
            <p:nvPr/>
          </p:nvGrpSpPr>
          <p:grpSpPr>
            <a:xfrm flipH="1">
              <a:off x="9065829" y="1159138"/>
              <a:ext cx="193857" cy="260671"/>
              <a:chOff x="1217547" y="526022"/>
              <a:chExt cx="235974" cy="354014"/>
            </a:xfrm>
          </p:grpSpPr>
          <p:sp>
            <p:nvSpPr>
              <p:cNvPr id="773" name="円/楕円 772"/>
              <p:cNvSpPr/>
              <p:nvPr/>
            </p:nvSpPr>
            <p:spPr bwMode="auto">
              <a:xfrm>
                <a:off x="1223792" y="561815"/>
                <a:ext cx="223473" cy="3182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shade val="67500"/>
                      <a:satMod val="115000"/>
                    </a:schemeClr>
                  </a:gs>
                  <a:gs pos="44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4" name="月 773"/>
              <p:cNvSpPr/>
              <p:nvPr/>
            </p:nvSpPr>
            <p:spPr>
              <a:xfrm rot="16200000" flipH="1">
                <a:off x="1262184" y="504044"/>
                <a:ext cx="146697" cy="235972"/>
              </a:xfrm>
              <a:prstGeom prst="moon">
                <a:avLst>
                  <a:gd name="adj" fmla="val 21745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75" name="円/楕円 774"/>
              <p:cNvSpPr/>
              <p:nvPr/>
            </p:nvSpPr>
            <p:spPr bwMode="auto">
              <a:xfrm>
                <a:off x="1253750" y="626965"/>
                <a:ext cx="161132" cy="19312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6" name="円/楕円 775"/>
              <p:cNvSpPr/>
              <p:nvPr/>
            </p:nvSpPr>
            <p:spPr bwMode="auto">
              <a:xfrm>
                <a:off x="1283071" y="656288"/>
                <a:ext cx="102488" cy="122840"/>
              </a:xfrm>
              <a:prstGeom prst="ellipse">
                <a:avLst/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7" name="円/楕円 776"/>
              <p:cNvSpPr/>
              <p:nvPr/>
            </p:nvSpPr>
            <p:spPr bwMode="auto">
              <a:xfrm>
                <a:off x="1308693" y="681906"/>
                <a:ext cx="51244" cy="6142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8" name="円/楕円 777"/>
              <p:cNvSpPr/>
              <p:nvPr/>
            </p:nvSpPr>
            <p:spPr bwMode="auto">
              <a:xfrm>
                <a:off x="1298276" y="640531"/>
                <a:ext cx="72077" cy="86390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9" name="月 778"/>
              <p:cNvSpPr/>
              <p:nvPr/>
            </p:nvSpPr>
            <p:spPr>
              <a:xfrm rot="16200000" flipH="1">
                <a:off x="1262186" y="481385"/>
                <a:ext cx="146697" cy="235972"/>
              </a:xfrm>
              <a:prstGeom prst="moon">
                <a:avLst>
                  <a:gd name="adj" fmla="val 8007"/>
                </a:avLst>
              </a:prstGeom>
              <a:solidFill>
                <a:srgbClr val="FF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80" name="二等辺三角形 779"/>
              <p:cNvSpPr/>
              <p:nvPr/>
            </p:nvSpPr>
            <p:spPr bwMode="auto">
              <a:xfrm rot="19800000">
                <a:off x="1226079" y="528959"/>
                <a:ext cx="45719" cy="64148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784" name="月 783"/>
            <p:cNvSpPr/>
            <p:nvPr/>
          </p:nvSpPr>
          <p:spPr bwMode="auto">
            <a:xfrm rot="16200000">
              <a:off x="8963132" y="1454888"/>
              <a:ext cx="64572" cy="149850"/>
            </a:xfrm>
            <a:prstGeom prst="moon">
              <a:avLst>
                <a:gd name="adj" fmla="val 80689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255087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7" name="グループ化 196"/>
          <p:cNvGrpSpPr/>
          <p:nvPr/>
        </p:nvGrpSpPr>
        <p:grpSpPr>
          <a:xfrm flipH="1">
            <a:off x="497505" y="2757586"/>
            <a:ext cx="1491230" cy="1620180"/>
            <a:chOff x="2432720" y="2636912"/>
            <a:chExt cx="1922030" cy="2088232"/>
          </a:xfrm>
        </p:grpSpPr>
        <p:sp>
          <p:nvSpPr>
            <p:cNvPr id="204" name="片側の 2 つの角を丸めた四角形 203"/>
            <p:cNvSpPr/>
            <p:nvPr/>
          </p:nvSpPr>
          <p:spPr>
            <a:xfrm>
              <a:off x="3224808" y="2636912"/>
              <a:ext cx="1080120" cy="122413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5" name="片側の 2 つの角を丸めた四角形 204"/>
            <p:cNvSpPr/>
            <p:nvPr/>
          </p:nvSpPr>
          <p:spPr>
            <a:xfrm>
              <a:off x="3224808" y="3789040"/>
              <a:ext cx="1080120" cy="936104"/>
            </a:xfrm>
            <a:prstGeom prst="round2SameRect">
              <a:avLst>
                <a:gd name="adj1" fmla="val 26115"/>
                <a:gd name="adj2" fmla="val 0"/>
              </a:avLst>
            </a:pr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6" name="台形 205"/>
            <p:cNvSpPr/>
            <p:nvPr/>
          </p:nvSpPr>
          <p:spPr>
            <a:xfrm rot="10800000">
              <a:off x="3512840" y="3789040"/>
              <a:ext cx="504056" cy="216024"/>
            </a:xfrm>
            <a:prstGeom prst="trapezoid">
              <a:avLst/>
            </a:prstGeom>
            <a:solidFill>
              <a:srgbClr val="FF0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7" name="片側の 2 つの角を丸めた四角形 206"/>
            <p:cNvSpPr/>
            <p:nvPr/>
          </p:nvSpPr>
          <p:spPr>
            <a:xfrm rot="10800000">
              <a:off x="3656856" y="3645024"/>
              <a:ext cx="216024" cy="28803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8" name="片側の 2 つの角を丸めた四角形 207"/>
            <p:cNvSpPr/>
            <p:nvPr/>
          </p:nvSpPr>
          <p:spPr>
            <a:xfrm rot="9000000">
              <a:off x="2972470" y="3817458"/>
              <a:ext cx="329979" cy="80725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09" name="グループ化 80"/>
            <p:cNvGrpSpPr/>
            <p:nvPr/>
          </p:nvGrpSpPr>
          <p:grpSpPr>
            <a:xfrm>
              <a:off x="2432720" y="3501008"/>
              <a:ext cx="632009" cy="460178"/>
              <a:chOff x="5350086" y="3216416"/>
              <a:chExt cx="1026444" cy="747371"/>
            </a:xfrm>
          </p:grpSpPr>
          <p:sp>
            <p:nvSpPr>
              <p:cNvPr id="274" name="角丸四角形 273"/>
              <p:cNvSpPr/>
              <p:nvPr/>
            </p:nvSpPr>
            <p:spPr>
              <a:xfrm rot="900000">
                <a:off x="5414628" y="3796812"/>
                <a:ext cx="751592" cy="93910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5" name="角丸四角形 274"/>
              <p:cNvSpPr/>
              <p:nvPr/>
            </p:nvSpPr>
            <p:spPr>
              <a:xfrm rot="900000">
                <a:off x="5384415" y="3671475"/>
                <a:ext cx="751592" cy="93910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角丸四角形 275"/>
              <p:cNvSpPr/>
              <p:nvPr/>
            </p:nvSpPr>
            <p:spPr>
              <a:xfrm rot="900000">
                <a:off x="5497652" y="3570664"/>
                <a:ext cx="667893" cy="83452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角丸四角形 276"/>
              <p:cNvSpPr/>
              <p:nvPr/>
            </p:nvSpPr>
            <p:spPr>
              <a:xfrm rot="900000">
                <a:off x="5739832" y="3495493"/>
                <a:ext cx="636698" cy="468294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角丸四角形 277"/>
              <p:cNvSpPr/>
              <p:nvPr/>
            </p:nvSpPr>
            <p:spPr>
              <a:xfrm rot="900000">
                <a:off x="5350086" y="3538100"/>
                <a:ext cx="751592" cy="93910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角丸四角形 278"/>
              <p:cNvSpPr/>
              <p:nvPr/>
            </p:nvSpPr>
            <p:spPr>
              <a:xfrm rot="900000">
                <a:off x="5471703" y="3451234"/>
                <a:ext cx="751592" cy="93910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角丸四角形 279"/>
              <p:cNvSpPr/>
              <p:nvPr/>
            </p:nvSpPr>
            <p:spPr>
              <a:xfrm rot="3568848">
                <a:off x="5756879" y="3396448"/>
                <a:ext cx="513820" cy="153756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5" name="グループ化 92"/>
            <p:cNvGrpSpPr/>
            <p:nvPr/>
          </p:nvGrpSpPr>
          <p:grpSpPr>
            <a:xfrm>
              <a:off x="3166602" y="3117056"/>
              <a:ext cx="252044" cy="332056"/>
              <a:chOff x="3195713" y="3098872"/>
              <a:chExt cx="279648" cy="368424"/>
            </a:xfrm>
          </p:grpSpPr>
          <p:sp>
            <p:nvSpPr>
              <p:cNvPr id="272" name="円/楕円 271"/>
              <p:cNvSpPr/>
              <p:nvPr/>
            </p:nvSpPr>
            <p:spPr>
              <a:xfrm rot="20700000">
                <a:off x="3195713" y="3098872"/>
                <a:ext cx="279648" cy="368424"/>
              </a:xfrm>
              <a:prstGeom prst="ellipse">
                <a:avLst/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3" name="円/楕円 272"/>
              <p:cNvSpPr/>
              <p:nvPr/>
            </p:nvSpPr>
            <p:spPr>
              <a:xfrm rot="20700000">
                <a:off x="3240543" y="3135909"/>
                <a:ext cx="223422" cy="294350"/>
              </a:xfrm>
              <a:prstGeom prst="ellipse">
                <a:avLst/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6" name="グループ化 91"/>
            <p:cNvGrpSpPr/>
            <p:nvPr/>
          </p:nvGrpSpPr>
          <p:grpSpPr>
            <a:xfrm flipH="1">
              <a:off x="4102706" y="3117056"/>
              <a:ext cx="252044" cy="332056"/>
              <a:chOff x="4146030" y="3098872"/>
              <a:chExt cx="279648" cy="368424"/>
            </a:xfrm>
          </p:grpSpPr>
          <p:sp>
            <p:nvSpPr>
              <p:cNvPr id="270" name="円/楕円 269"/>
              <p:cNvSpPr/>
              <p:nvPr/>
            </p:nvSpPr>
            <p:spPr>
              <a:xfrm rot="20700000">
                <a:off x="4146030" y="3098872"/>
                <a:ext cx="279648" cy="368424"/>
              </a:xfrm>
              <a:prstGeom prst="ellipse">
                <a:avLst/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1" name="円/楕円 270"/>
              <p:cNvSpPr/>
              <p:nvPr/>
            </p:nvSpPr>
            <p:spPr>
              <a:xfrm rot="20700000">
                <a:off x="4190860" y="3135909"/>
                <a:ext cx="223422" cy="294350"/>
              </a:xfrm>
              <a:prstGeom prst="ellipse">
                <a:avLst/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43" name="片側の 2 つの角を丸めた四角形 242"/>
            <p:cNvSpPr/>
            <p:nvPr/>
          </p:nvSpPr>
          <p:spPr>
            <a:xfrm rot="10800000">
              <a:off x="3656856" y="3501008"/>
              <a:ext cx="216024" cy="28803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4" name="円/楕円 243"/>
            <p:cNvSpPr/>
            <p:nvPr/>
          </p:nvSpPr>
          <p:spPr>
            <a:xfrm>
              <a:off x="3296816" y="2780928"/>
              <a:ext cx="936104" cy="936104"/>
            </a:xfrm>
            <a:prstGeom prst="ellipse">
              <a:avLst/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5" name="台形 244"/>
            <p:cNvSpPr/>
            <p:nvPr/>
          </p:nvSpPr>
          <p:spPr>
            <a:xfrm>
              <a:off x="3656856" y="4005064"/>
              <a:ext cx="216024" cy="360040"/>
            </a:xfrm>
            <a:prstGeom prst="trapezoid">
              <a:avLst>
                <a:gd name="adj" fmla="val 39330"/>
              </a:avLst>
            </a:prstGeom>
            <a:solidFill>
              <a:srgbClr val="FF0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46" name="グループ化 103"/>
            <p:cNvGrpSpPr/>
            <p:nvPr/>
          </p:nvGrpSpPr>
          <p:grpSpPr>
            <a:xfrm>
              <a:off x="3368824" y="2708920"/>
              <a:ext cx="799182" cy="360040"/>
              <a:chOff x="3368824" y="2708920"/>
              <a:chExt cx="799182" cy="360040"/>
            </a:xfrm>
          </p:grpSpPr>
          <p:grpSp>
            <p:nvGrpSpPr>
              <p:cNvPr id="264" name="グループ化 102"/>
              <p:cNvGrpSpPr/>
              <p:nvPr/>
            </p:nvGrpSpPr>
            <p:grpSpPr>
              <a:xfrm>
                <a:off x="3368824" y="2708920"/>
                <a:ext cx="367134" cy="360040"/>
                <a:chOff x="3368824" y="2708920"/>
                <a:chExt cx="367134" cy="360040"/>
              </a:xfrm>
            </p:grpSpPr>
            <p:sp>
              <p:nvSpPr>
                <p:cNvPr id="268" name="月 267"/>
                <p:cNvSpPr/>
                <p:nvPr/>
              </p:nvSpPr>
              <p:spPr>
                <a:xfrm>
                  <a:off x="3368824" y="2708920"/>
                  <a:ext cx="216024" cy="360040"/>
                </a:xfrm>
                <a:prstGeom prst="moon">
                  <a:avLst>
                    <a:gd name="adj" fmla="val 78219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9" name="月 268"/>
                <p:cNvSpPr/>
                <p:nvPr/>
              </p:nvSpPr>
              <p:spPr>
                <a:xfrm>
                  <a:off x="3519934" y="2708920"/>
                  <a:ext cx="216024" cy="360040"/>
                </a:xfrm>
                <a:prstGeom prst="moon">
                  <a:avLst>
                    <a:gd name="adj" fmla="val 78219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65" name="グループ化 101"/>
              <p:cNvGrpSpPr/>
              <p:nvPr/>
            </p:nvGrpSpPr>
            <p:grpSpPr>
              <a:xfrm flipH="1">
                <a:off x="3800872" y="2708920"/>
                <a:ext cx="367134" cy="360040"/>
                <a:chOff x="3777109" y="2708920"/>
                <a:chExt cx="367134" cy="360040"/>
              </a:xfrm>
            </p:grpSpPr>
            <p:sp>
              <p:nvSpPr>
                <p:cNvPr id="266" name="月 265"/>
                <p:cNvSpPr/>
                <p:nvPr/>
              </p:nvSpPr>
              <p:spPr>
                <a:xfrm>
                  <a:off x="3777109" y="2708920"/>
                  <a:ext cx="216024" cy="360040"/>
                </a:xfrm>
                <a:prstGeom prst="moon">
                  <a:avLst>
                    <a:gd name="adj" fmla="val 78219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7" name="月 266"/>
                <p:cNvSpPr/>
                <p:nvPr/>
              </p:nvSpPr>
              <p:spPr>
                <a:xfrm>
                  <a:off x="3928219" y="2708920"/>
                  <a:ext cx="216024" cy="360040"/>
                </a:xfrm>
                <a:prstGeom prst="moon">
                  <a:avLst>
                    <a:gd name="adj" fmla="val 78219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247" name="月 246"/>
            <p:cNvSpPr/>
            <p:nvPr/>
          </p:nvSpPr>
          <p:spPr>
            <a:xfrm rot="16200000">
              <a:off x="3476836" y="3104964"/>
              <a:ext cx="72008" cy="288032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8" name="月 247"/>
            <p:cNvSpPr/>
            <p:nvPr/>
          </p:nvSpPr>
          <p:spPr>
            <a:xfrm rot="16200000">
              <a:off x="3980892" y="3104964"/>
              <a:ext cx="72008" cy="288032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60" name="二等辺三角形 259"/>
            <p:cNvSpPr/>
            <p:nvPr/>
          </p:nvSpPr>
          <p:spPr>
            <a:xfrm rot="10800000">
              <a:off x="3610572" y="3557588"/>
              <a:ext cx="308592" cy="102864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61" name="月 260"/>
            <p:cNvSpPr/>
            <p:nvPr/>
          </p:nvSpPr>
          <p:spPr>
            <a:xfrm rot="16200000" flipH="1">
              <a:off x="3489980" y="2929767"/>
              <a:ext cx="45719" cy="288032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62" name="月 261"/>
            <p:cNvSpPr/>
            <p:nvPr/>
          </p:nvSpPr>
          <p:spPr>
            <a:xfrm rot="16200000" flipH="1">
              <a:off x="3994036" y="2929767"/>
              <a:ext cx="45719" cy="288032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63" name="円/楕円 262"/>
            <p:cNvSpPr/>
            <p:nvPr/>
          </p:nvSpPr>
          <p:spPr>
            <a:xfrm>
              <a:off x="3705448" y="3455289"/>
              <a:ext cx="118840" cy="45719"/>
            </a:xfrm>
            <a:prstGeom prst="ellipse">
              <a:avLst/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81" name="グループ化 280"/>
          <p:cNvGrpSpPr/>
          <p:nvPr/>
        </p:nvGrpSpPr>
        <p:grpSpPr>
          <a:xfrm flipH="1">
            <a:off x="2369493" y="2757586"/>
            <a:ext cx="1491230" cy="1620180"/>
            <a:chOff x="2432720" y="2636912"/>
            <a:chExt cx="1922030" cy="2088232"/>
          </a:xfrm>
        </p:grpSpPr>
        <p:sp>
          <p:nvSpPr>
            <p:cNvPr id="282" name="片側の 2 つの角を丸めた四角形 281"/>
            <p:cNvSpPr/>
            <p:nvPr/>
          </p:nvSpPr>
          <p:spPr>
            <a:xfrm>
              <a:off x="3224808" y="2636912"/>
              <a:ext cx="1080120" cy="93610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3" name="片側の 2 つの角を丸めた四角形 282"/>
            <p:cNvSpPr/>
            <p:nvPr/>
          </p:nvSpPr>
          <p:spPr>
            <a:xfrm>
              <a:off x="3224808" y="3789040"/>
              <a:ext cx="1080120" cy="936104"/>
            </a:xfrm>
            <a:prstGeom prst="round2SameRect">
              <a:avLst>
                <a:gd name="adj1" fmla="val 26115"/>
                <a:gd name="adj2" fmla="val 0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4" name="台形 283"/>
            <p:cNvSpPr/>
            <p:nvPr/>
          </p:nvSpPr>
          <p:spPr>
            <a:xfrm rot="10800000">
              <a:off x="3512840" y="3789040"/>
              <a:ext cx="504056" cy="216024"/>
            </a:xfrm>
            <a:prstGeom prst="trapezoid">
              <a:avLst/>
            </a:prstGeom>
            <a:solidFill>
              <a:srgbClr val="00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片側の 2 つの角を丸めた四角形 284"/>
            <p:cNvSpPr/>
            <p:nvPr/>
          </p:nvSpPr>
          <p:spPr>
            <a:xfrm rot="10800000">
              <a:off x="3656856" y="3645024"/>
              <a:ext cx="216024" cy="28803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6" name="片側の 2 つの角を丸めた四角形 285"/>
            <p:cNvSpPr/>
            <p:nvPr/>
          </p:nvSpPr>
          <p:spPr>
            <a:xfrm rot="9000000">
              <a:off x="2972470" y="3817458"/>
              <a:ext cx="329979" cy="80725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87" name="グループ化 80"/>
            <p:cNvGrpSpPr/>
            <p:nvPr/>
          </p:nvGrpSpPr>
          <p:grpSpPr>
            <a:xfrm>
              <a:off x="2432720" y="3501008"/>
              <a:ext cx="632009" cy="460178"/>
              <a:chOff x="5350086" y="3216416"/>
              <a:chExt cx="1026444" cy="747371"/>
            </a:xfrm>
          </p:grpSpPr>
          <p:sp>
            <p:nvSpPr>
              <p:cNvPr id="360" name="角丸四角形 359"/>
              <p:cNvSpPr/>
              <p:nvPr/>
            </p:nvSpPr>
            <p:spPr>
              <a:xfrm rot="900000">
                <a:off x="5414628" y="3796812"/>
                <a:ext cx="751592" cy="93910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1" name="角丸四角形 360"/>
              <p:cNvSpPr/>
              <p:nvPr/>
            </p:nvSpPr>
            <p:spPr>
              <a:xfrm rot="900000">
                <a:off x="5384415" y="3671475"/>
                <a:ext cx="751592" cy="93910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2" name="角丸四角形 361"/>
              <p:cNvSpPr/>
              <p:nvPr/>
            </p:nvSpPr>
            <p:spPr>
              <a:xfrm rot="900000">
                <a:off x="5497652" y="3570664"/>
                <a:ext cx="667893" cy="83452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3" name="角丸四角形 362"/>
              <p:cNvSpPr/>
              <p:nvPr/>
            </p:nvSpPr>
            <p:spPr>
              <a:xfrm rot="900000">
                <a:off x="5739832" y="3495493"/>
                <a:ext cx="636698" cy="468294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4" name="角丸四角形 363"/>
              <p:cNvSpPr/>
              <p:nvPr/>
            </p:nvSpPr>
            <p:spPr>
              <a:xfrm rot="900000">
                <a:off x="5350086" y="3538100"/>
                <a:ext cx="751592" cy="93910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5" name="角丸四角形 364"/>
              <p:cNvSpPr/>
              <p:nvPr/>
            </p:nvSpPr>
            <p:spPr>
              <a:xfrm rot="900000">
                <a:off x="5471703" y="3451234"/>
                <a:ext cx="751592" cy="93910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6" name="角丸四角形 365"/>
              <p:cNvSpPr/>
              <p:nvPr/>
            </p:nvSpPr>
            <p:spPr>
              <a:xfrm rot="3568848">
                <a:off x="5756879" y="3396448"/>
                <a:ext cx="513820" cy="153756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8" name="グループ化 92"/>
            <p:cNvGrpSpPr/>
            <p:nvPr/>
          </p:nvGrpSpPr>
          <p:grpSpPr>
            <a:xfrm>
              <a:off x="3166602" y="3117056"/>
              <a:ext cx="252044" cy="332056"/>
              <a:chOff x="3195713" y="3098872"/>
              <a:chExt cx="279648" cy="368424"/>
            </a:xfrm>
          </p:grpSpPr>
          <p:sp>
            <p:nvSpPr>
              <p:cNvPr id="358" name="円/楕円 357"/>
              <p:cNvSpPr/>
              <p:nvPr/>
            </p:nvSpPr>
            <p:spPr>
              <a:xfrm rot="20700000">
                <a:off x="3195713" y="3098872"/>
                <a:ext cx="279648" cy="368424"/>
              </a:xfrm>
              <a:prstGeom prst="ellipse">
                <a:avLst/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9" name="円/楕円 358"/>
              <p:cNvSpPr/>
              <p:nvPr/>
            </p:nvSpPr>
            <p:spPr>
              <a:xfrm rot="20700000">
                <a:off x="3240543" y="3135909"/>
                <a:ext cx="223422" cy="294350"/>
              </a:xfrm>
              <a:prstGeom prst="ellipse">
                <a:avLst/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9" name="グループ化 91"/>
            <p:cNvGrpSpPr/>
            <p:nvPr/>
          </p:nvGrpSpPr>
          <p:grpSpPr>
            <a:xfrm flipH="1">
              <a:off x="4102706" y="3117056"/>
              <a:ext cx="252044" cy="332056"/>
              <a:chOff x="4146030" y="3098872"/>
              <a:chExt cx="279648" cy="368424"/>
            </a:xfrm>
          </p:grpSpPr>
          <p:sp>
            <p:nvSpPr>
              <p:cNvPr id="356" name="円/楕円 355"/>
              <p:cNvSpPr/>
              <p:nvPr/>
            </p:nvSpPr>
            <p:spPr>
              <a:xfrm rot="20700000">
                <a:off x="4146030" y="3098872"/>
                <a:ext cx="279648" cy="368424"/>
              </a:xfrm>
              <a:prstGeom prst="ellipse">
                <a:avLst/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7" name="円/楕円 356"/>
              <p:cNvSpPr/>
              <p:nvPr/>
            </p:nvSpPr>
            <p:spPr>
              <a:xfrm rot="20700000">
                <a:off x="4190860" y="3135909"/>
                <a:ext cx="223422" cy="294350"/>
              </a:xfrm>
              <a:prstGeom prst="ellipse">
                <a:avLst/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90" name="片側の 2 つの角を丸めた四角形 289"/>
            <p:cNvSpPr/>
            <p:nvPr/>
          </p:nvSpPr>
          <p:spPr>
            <a:xfrm rot="10800000">
              <a:off x="3656856" y="3501008"/>
              <a:ext cx="216024" cy="28803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91" name="円/楕円 290"/>
            <p:cNvSpPr/>
            <p:nvPr/>
          </p:nvSpPr>
          <p:spPr>
            <a:xfrm>
              <a:off x="3296816" y="2780928"/>
              <a:ext cx="936104" cy="936104"/>
            </a:xfrm>
            <a:prstGeom prst="ellipse">
              <a:avLst/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94" name="台形 293"/>
            <p:cNvSpPr/>
            <p:nvPr/>
          </p:nvSpPr>
          <p:spPr>
            <a:xfrm>
              <a:off x="3656856" y="4005064"/>
              <a:ext cx="216024" cy="360040"/>
            </a:xfrm>
            <a:prstGeom prst="trapezoid">
              <a:avLst>
                <a:gd name="adj" fmla="val 39330"/>
              </a:avLst>
            </a:prstGeom>
            <a:solidFill>
              <a:srgbClr val="00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302" name="グループ化 103"/>
            <p:cNvGrpSpPr/>
            <p:nvPr/>
          </p:nvGrpSpPr>
          <p:grpSpPr>
            <a:xfrm>
              <a:off x="3368824" y="2708920"/>
              <a:ext cx="799182" cy="360040"/>
              <a:chOff x="3368824" y="2708920"/>
              <a:chExt cx="799182" cy="360040"/>
            </a:xfrm>
          </p:grpSpPr>
          <p:grpSp>
            <p:nvGrpSpPr>
              <p:cNvPr id="309" name="グループ化 102"/>
              <p:cNvGrpSpPr/>
              <p:nvPr/>
            </p:nvGrpSpPr>
            <p:grpSpPr>
              <a:xfrm>
                <a:off x="3368824" y="2708920"/>
                <a:ext cx="367134" cy="360040"/>
                <a:chOff x="3368824" y="2708920"/>
                <a:chExt cx="367134" cy="360040"/>
              </a:xfrm>
            </p:grpSpPr>
            <p:sp>
              <p:nvSpPr>
                <p:cNvPr id="313" name="月 312"/>
                <p:cNvSpPr/>
                <p:nvPr/>
              </p:nvSpPr>
              <p:spPr>
                <a:xfrm>
                  <a:off x="3368824" y="2708920"/>
                  <a:ext cx="216024" cy="360040"/>
                </a:xfrm>
                <a:prstGeom prst="moon">
                  <a:avLst>
                    <a:gd name="adj" fmla="val 78219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5" name="月 354"/>
                <p:cNvSpPr/>
                <p:nvPr/>
              </p:nvSpPr>
              <p:spPr>
                <a:xfrm>
                  <a:off x="3519934" y="2708920"/>
                  <a:ext cx="216024" cy="360040"/>
                </a:xfrm>
                <a:prstGeom prst="moon">
                  <a:avLst>
                    <a:gd name="adj" fmla="val 78219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10" name="グループ化 101"/>
              <p:cNvGrpSpPr/>
              <p:nvPr/>
            </p:nvGrpSpPr>
            <p:grpSpPr>
              <a:xfrm flipH="1">
                <a:off x="3800872" y="2708920"/>
                <a:ext cx="367134" cy="360040"/>
                <a:chOff x="3777109" y="2708920"/>
                <a:chExt cx="367134" cy="360040"/>
              </a:xfrm>
            </p:grpSpPr>
            <p:sp>
              <p:nvSpPr>
                <p:cNvPr id="311" name="月 310"/>
                <p:cNvSpPr/>
                <p:nvPr/>
              </p:nvSpPr>
              <p:spPr>
                <a:xfrm>
                  <a:off x="3777109" y="2708920"/>
                  <a:ext cx="216024" cy="360040"/>
                </a:xfrm>
                <a:prstGeom prst="moon">
                  <a:avLst>
                    <a:gd name="adj" fmla="val 78219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2" name="月 311"/>
                <p:cNvSpPr/>
                <p:nvPr/>
              </p:nvSpPr>
              <p:spPr>
                <a:xfrm>
                  <a:off x="3928219" y="2708920"/>
                  <a:ext cx="216024" cy="360040"/>
                </a:xfrm>
                <a:prstGeom prst="moon">
                  <a:avLst>
                    <a:gd name="adj" fmla="val 78219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303" name="月 302"/>
            <p:cNvSpPr/>
            <p:nvPr/>
          </p:nvSpPr>
          <p:spPr>
            <a:xfrm rot="16200000">
              <a:off x="3476836" y="3104964"/>
              <a:ext cx="72008" cy="288032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04" name="月 303"/>
            <p:cNvSpPr/>
            <p:nvPr/>
          </p:nvSpPr>
          <p:spPr>
            <a:xfrm rot="16200000">
              <a:off x="3980892" y="3104964"/>
              <a:ext cx="72008" cy="288032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05" name="二等辺三角形 304"/>
            <p:cNvSpPr/>
            <p:nvPr/>
          </p:nvSpPr>
          <p:spPr>
            <a:xfrm rot="10800000">
              <a:off x="3610572" y="3557588"/>
              <a:ext cx="308592" cy="102864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06" name="月 305"/>
            <p:cNvSpPr/>
            <p:nvPr/>
          </p:nvSpPr>
          <p:spPr>
            <a:xfrm rot="16200000" flipH="1">
              <a:off x="3489980" y="2929767"/>
              <a:ext cx="45719" cy="288032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07" name="月 306"/>
            <p:cNvSpPr/>
            <p:nvPr/>
          </p:nvSpPr>
          <p:spPr>
            <a:xfrm rot="16200000" flipH="1">
              <a:off x="3994036" y="2929767"/>
              <a:ext cx="45719" cy="288032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08" name="円/楕円 307"/>
            <p:cNvSpPr/>
            <p:nvPr/>
          </p:nvSpPr>
          <p:spPr>
            <a:xfrm>
              <a:off x="3705448" y="3455289"/>
              <a:ext cx="118840" cy="45719"/>
            </a:xfrm>
            <a:prstGeom prst="ellipse">
              <a:avLst/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367" name="グループ化 366"/>
          <p:cNvGrpSpPr/>
          <p:nvPr/>
        </p:nvGrpSpPr>
        <p:grpSpPr>
          <a:xfrm flipH="1">
            <a:off x="4216504" y="2757586"/>
            <a:ext cx="1491230" cy="1620180"/>
            <a:chOff x="4104456" y="836712"/>
            <a:chExt cx="1922030" cy="2088232"/>
          </a:xfrm>
        </p:grpSpPr>
        <p:grpSp>
          <p:nvGrpSpPr>
            <p:cNvPr id="368" name="グループ化 367"/>
            <p:cNvGrpSpPr/>
            <p:nvPr/>
          </p:nvGrpSpPr>
          <p:grpSpPr>
            <a:xfrm>
              <a:off x="4104456" y="836712"/>
              <a:ext cx="1922030" cy="2088232"/>
              <a:chOff x="2432720" y="2636912"/>
              <a:chExt cx="1922030" cy="2088232"/>
            </a:xfrm>
          </p:grpSpPr>
          <p:sp>
            <p:nvSpPr>
              <p:cNvPr id="371" name="片側の 2 つの角を丸めた四角形 370"/>
              <p:cNvSpPr/>
              <p:nvPr/>
            </p:nvSpPr>
            <p:spPr>
              <a:xfrm>
                <a:off x="3224808" y="2636912"/>
                <a:ext cx="1080120" cy="1224136"/>
              </a:xfrm>
              <a:prstGeom prst="round2SameRect">
                <a:avLst>
                  <a:gd name="adj1" fmla="val 50000"/>
                  <a:gd name="adj2" fmla="val 29542"/>
                </a:avLst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2" name="片側の 2 つの角を丸めた四角形 371"/>
              <p:cNvSpPr/>
              <p:nvPr/>
            </p:nvSpPr>
            <p:spPr>
              <a:xfrm>
                <a:off x="3224808" y="3789040"/>
                <a:ext cx="1080120" cy="936104"/>
              </a:xfrm>
              <a:prstGeom prst="round2SameRect">
                <a:avLst>
                  <a:gd name="adj1" fmla="val 26115"/>
                  <a:gd name="adj2" fmla="val 0"/>
                </a:avLst>
              </a:prstGeom>
              <a:solidFill>
                <a:srgbClr val="FF99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3" name="台形 372"/>
              <p:cNvSpPr/>
              <p:nvPr/>
            </p:nvSpPr>
            <p:spPr>
              <a:xfrm rot="10800000">
                <a:off x="3512840" y="3789040"/>
                <a:ext cx="504056" cy="216024"/>
              </a:xfrm>
              <a:prstGeom prst="trapezoid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4" name="片側の 2 つの角を丸めた四角形 373"/>
              <p:cNvSpPr/>
              <p:nvPr/>
            </p:nvSpPr>
            <p:spPr>
              <a:xfrm rot="10800000">
                <a:off x="3656856" y="3645024"/>
                <a:ext cx="216024" cy="28803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5" name="片側の 2 つの角を丸めた四角形 374"/>
              <p:cNvSpPr/>
              <p:nvPr/>
            </p:nvSpPr>
            <p:spPr>
              <a:xfrm rot="9000000">
                <a:off x="2972470" y="3817458"/>
                <a:ext cx="329979" cy="80725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76" name="グループ化 80"/>
              <p:cNvGrpSpPr/>
              <p:nvPr/>
            </p:nvGrpSpPr>
            <p:grpSpPr>
              <a:xfrm>
                <a:off x="2432720" y="3501008"/>
                <a:ext cx="632009" cy="460178"/>
                <a:chOff x="5350086" y="3216416"/>
                <a:chExt cx="1026444" cy="747371"/>
              </a:xfrm>
            </p:grpSpPr>
            <p:sp>
              <p:nvSpPr>
                <p:cNvPr id="392" name="角丸四角形 391"/>
                <p:cNvSpPr/>
                <p:nvPr/>
              </p:nvSpPr>
              <p:spPr>
                <a:xfrm rot="900000">
                  <a:off x="5414628" y="3796812"/>
                  <a:ext cx="751592" cy="939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3" name="角丸四角形 392"/>
                <p:cNvSpPr/>
                <p:nvPr/>
              </p:nvSpPr>
              <p:spPr>
                <a:xfrm rot="900000">
                  <a:off x="5384415" y="3671475"/>
                  <a:ext cx="751592" cy="939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4" name="角丸四角形 393"/>
                <p:cNvSpPr/>
                <p:nvPr/>
              </p:nvSpPr>
              <p:spPr>
                <a:xfrm rot="900000">
                  <a:off x="5497652" y="3570664"/>
                  <a:ext cx="667893" cy="8345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5" name="角丸四角形 394"/>
                <p:cNvSpPr/>
                <p:nvPr/>
              </p:nvSpPr>
              <p:spPr>
                <a:xfrm rot="900000">
                  <a:off x="5739832" y="3495493"/>
                  <a:ext cx="636698" cy="46829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6" name="角丸四角形 395"/>
                <p:cNvSpPr/>
                <p:nvPr/>
              </p:nvSpPr>
              <p:spPr>
                <a:xfrm rot="900000">
                  <a:off x="5350086" y="3538100"/>
                  <a:ext cx="751592" cy="939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7" name="角丸四角形 396"/>
                <p:cNvSpPr/>
                <p:nvPr/>
              </p:nvSpPr>
              <p:spPr>
                <a:xfrm rot="900000">
                  <a:off x="5471703" y="3451234"/>
                  <a:ext cx="751592" cy="939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8" name="角丸四角形 397"/>
                <p:cNvSpPr/>
                <p:nvPr/>
              </p:nvSpPr>
              <p:spPr>
                <a:xfrm rot="3568848">
                  <a:off x="5756879" y="3396448"/>
                  <a:ext cx="513820" cy="1537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7" name="グループ化 92"/>
              <p:cNvGrpSpPr/>
              <p:nvPr/>
            </p:nvGrpSpPr>
            <p:grpSpPr>
              <a:xfrm>
                <a:off x="3166602" y="3117056"/>
                <a:ext cx="252044" cy="332056"/>
                <a:chOff x="3195713" y="3098872"/>
                <a:chExt cx="279648" cy="368424"/>
              </a:xfrm>
            </p:grpSpPr>
            <p:sp>
              <p:nvSpPr>
                <p:cNvPr id="390" name="円/楕円 389"/>
                <p:cNvSpPr/>
                <p:nvPr/>
              </p:nvSpPr>
              <p:spPr>
                <a:xfrm rot="20700000">
                  <a:off x="3195713" y="3098872"/>
                  <a:ext cx="279648" cy="368424"/>
                </a:xfrm>
                <a:prstGeom prst="ellipse">
                  <a:avLst/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1" name="円/楕円 390"/>
                <p:cNvSpPr/>
                <p:nvPr/>
              </p:nvSpPr>
              <p:spPr>
                <a:xfrm rot="20700000">
                  <a:off x="3240543" y="3135909"/>
                  <a:ext cx="223422" cy="294350"/>
                </a:xfrm>
                <a:prstGeom prst="ellipse">
                  <a:avLst/>
                </a:prstGeom>
                <a:solidFill>
                  <a:srgbClr val="FF99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8" name="グループ化 91"/>
              <p:cNvGrpSpPr/>
              <p:nvPr/>
            </p:nvGrpSpPr>
            <p:grpSpPr>
              <a:xfrm flipH="1">
                <a:off x="4102706" y="3117056"/>
                <a:ext cx="252044" cy="332056"/>
                <a:chOff x="4146030" y="3098872"/>
                <a:chExt cx="279648" cy="368424"/>
              </a:xfrm>
            </p:grpSpPr>
            <p:sp>
              <p:nvSpPr>
                <p:cNvPr id="388" name="円/楕円 387"/>
                <p:cNvSpPr/>
                <p:nvPr/>
              </p:nvSpPr>
              <p:spPr>
                <a:xfrm rot="20700000">
                  <a:off x="4146030" y="3098872"/>
                  <a:ext cx="279648" cy="368424"/>
                </a:xfrm>
                <a:prstGeom prst="ellipse">
                  <a:avLst/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9" name="円/楕円 388"/>
                <p:cNvSpPr/>
                <p:nvPr/>
              </p:nvSpPr>
              <p:spPr>
                <a:xfrm rot="20700000">
                  <a:off x="4190860" y="3135909"/>
                  <a:ext cx="223422" cy="294350"/>
                </a:xfrm>
                <a:prstGeom prst="ellipse">
                  <a:avLst/>
                </a:prstGeom>
                <a:solidFill>
                  <a:srgbClr val="FF99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79" name="片側の 2 つの角を丸めた四角形 378"/>
              <p:cNvSpPr/>
              <p:nvPr/>
            </p:nvSpPr>
            <p:spPr>
              <a:xfrm rot="10800000">
                <a:off x="3656856" y="3501008"/>
                <a:ext cx="216024" cy="28803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0" name="円/楕円 379"/>
              <p:cNvSpPr/>
              <p:nvPr/>
            </p:nvSpPr>
            <p:spPr>
              <a:xfrm>
                <a:off x="3296816" y="2780928"/>
                <a:ext cx="936104" cy="936104"/>
              </a:xfrm>
              <a:prstGeom prst="ellipse">
                <a:avLst/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1" name="台形 380"/>
              <p:cNvSpPr/>
              <p:nvPr/>
            </p:nvSpPr>
            <p:spPr>
              <a:xfrm>
                <a:off x="3656856" y="4005064"/>
                <a:ext cx="216024" cy="360040"/>
              </a:xfrm>
              <a:prstGeom prst="trapezoid">
                <a:avLst>
                  <a:gd name="adj" fmla="val 39330"/>
                </a:avLst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2" name="月 381"/>
              <p:cNvSpPr/>
              <p:nvPr/>
            </p:nvSpPr>
            <p:spPr>
              <a:xfrm rot="16200000">
                <a:off x="3476836" y="3104964"/>
                <a:ext cx="72008" cy="288032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3" name="月 382"/>
              <p:cNvSpPr/>
              <p:nvPr/>
            </p:nvSpPr>
            <p:spPr>
              <a:xfrm rot="16200000">
                <a:off x="3980892" y="3104964"/>
                <a:ext cx="72008" cy="288032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4" name="二等辺三角形 383"/>
              <p:cNvSpPr/>
              <p:nvPr/>
            </p:nvSpPr>
            <p:spPr>
              <a:xfrm rot="10800000">
                <a:off x="3610572" y="3557588"/>
                <a:ext cx="308592" cy="102864"/>
              </a:xfrm>
              <a:prstGeom prst="triangl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5" name="月 384"/>
              <p:cNvSpPr/>
              <p:nvPr/>
            </p:nvSpPr>
            <p:spPr>
              <a:xfrm rot="16200000" flipH="1">
                <a:off x="3489980" y="2929767"/>
                <a:ext cx="45719" cy="288032"/>
              </a:xfrm>
              <a:prstGeom prst="moon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6" name="月 385"/>
              <p:cNvSpPr/>
              <p:nvPr/>
            </p:nvSpPr>
            <p:spPr>
              <a:xfrm rot="16200000" flipH="1">
                <a:off x="3994036" y="2929767"/>
                <a:ext cx="45719" cy="288032"/>
              </a:xfrm>
              <a:prstGeom prst="moon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7" name="円/楕円 386"/>
              <p:cNvSpPr/>
              <p:nvPr/>
            </p:nvSpPr>
            <p:spPr>
              <a:xfrm>
                <a:off x="3705448" y="3455289"/>
                <a:ext cx="118840" cy="45719"/>
              </a:xfrm>
              <a:prstGeom prst="ellipse">
                <a:avLst/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69" name="円/楕円 368"/>
            <p:cNvSpPr/>
            <p:nvPr/>
          </p:nvSpPr>
          <p:spPr>
            <a:xfrm rot="19800000">
              <a:off x="4988793" y="948256"/>
              <a:ext cx="504056" cy="216024"/>
            </a:xfrm>
            <a:prstGeom prst="ellipse">
              <a:avLst/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0" name="円/楕円 369"/>
            <p:cNvSpPr/>
            <p:nvPr/>
          </p:nvSpPr>
          <p:spPr>
            <a:xfrm rot="1800000" flipH="1">
              <a:off x="5348832" y="948256"/>
              <a:ext cx="504056" cy="216024"/>
            </a:xfrm>
            <a:prstGeom prst="ellipse">
              <a:avLst/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399" name="グループ化 398"/>
          <p:cNvGrpSpPr/>
          <p:nvPr/>
        </p:nvGrpSpPr>
        <p:grpSpPr>
          <a:xfrm flipH="1">
            <a:off x="6073302" y="2677007"/>
            <a:ext cx="1564312" cy="1700759"/>
            <a:chOff x="5313040" y="732855"/>
            <a:chExt cx="2016224" cy="2192089"/>
          </a:xfrm>
        </p:grpSpPr>
        <p:sp>
          <p:nvSpPr>
            <p:cNvPr id="400" name="円/楕円 399"/>
            <p:cNvSpPr/>
            <p:nvPr/>
          </p:nvSpPr>
          <p:spPr>
            <a:xfrm>
              <a:off x="5961112" y="1222822"/>
              <a:ext cx="504056" cy="50405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1" name="円/楕円 400"/>
            <p:cNvSpPr/>
            <p:nvPr/>
          </p:nvSpPr>
          <p:spPr>
            <a:xfrm>
              <a:off x="6825208" y="1222822"/>
              <a:ext cx="504056" cy="50405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" name="円/楕円 401"/>
            <p:cNvSpPr/>
            <p:nvPr/>
          </p:nvSpPr>
          <p:spPr>
            <a:xfrm>
              <a:off x="6105128" y="1505496"/>
              <a:ext cx="504056" cy="50405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3" name="円/楕円 402"/>
            <p:cNvSpPr/>
            <p:nvPr/>
          </p:nvSpPr>
          <p:spPr>
            <a:xfrm>
              <a:off x="6681192" y="1505496"/>
              <a:ext cx="504056" cy="50405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4" name="円/楕円 403"/>
            <p:cNvSpPr/>
            <p:nvPr/>
          </p:nvSpPr>
          <p:spPr>
            <a:xfrm>
              <a:off x="6033120" y="908720"/>
              <a:ext cx="504056" cy="50405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5" name="円/楕円 404"/>
            <p:cNvSpPr/>
            <p:nvPr/>
          </p:nvSpPr>
          <p:spPr>
            <a:xfrm>
              <a:off x="6753200" y="908720"/>
              <a:ext cx="504056" cy="50405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06" name="グループ化 405"/>
            <p:cNvGrpSpPr/>
            <p:nvPr/>
          </p:nvGrpSpPr>
          <p:grpSpPr>
            <a:xfrm>
              <a:off x="5313040" y="980728"/>
              <a:ext cx="1922030" cy="1944216"/>
              <a:chOff x="2432720" y="2780928"/>
              <a:chExt cx="1922030" cy="1944216"/>
            </a:xfrm>
          </p:grpSpPr>
          <p:sp>
            <p:nvSpPr>
              <p:cNvPr id="409" name="片側の 2 つの角を丸めた四角形 408"/>
              <p:cNvSpPr/>
              <p:nvPr/>
            </p:nvSpPr>
            <p:spPr>
              <a:xfrm>
                <a:off x="3224808" y="3789040"/>
                <a:ext cx="1080120" cy="936104"/>
              </a:xfrm>
              <a:prstGeom prst="round2SameRect">
                <a:avLst>
                  <a:gd name="adj1" fmla="val 26115"/>
                  <a:gd name="adj2" fmla="val 0"/>
                </a:avLst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0" name="台形 409"/>
              <p:cNvSpPr/>
              <p:nvPr/>
            </p:nvSpPr>
            <p:spPr>
              <a:xfrm rot="10800000">
                <a:off x="3512840" y="3789040"/>
                <a:ext cx="504056" cy="216024"/>
              </a:xfrm>
              <a:prstGeom prst="trapezoid">
                <a:avLst/>
              </a:pr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1" name="片側の 2 つの角を丸めた四角形 410"/>
              <p:cNvSpPr/>
              <p:nvPr/>
            </p:nvSpPr>
            <p:spPr>
              <a:xfrm rot="10800000">
                <a:off x="3656856" y="3645024"/>
                <a:ext cx="216024" cy="28803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2" name="片側の 2 つの角を丸めた四角形 411"/>
              <p:cNvSpPr/>
              <p:nvPr/>
            </p:nvSpPr>
            <p:spPr>
              <a:xfrm rot="9000000">
                <a:off x="2972470" y="3817458"/>
                <a:ext cx="329979" cy="80725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13" name="グループ化 80"/>
              <p:cNvGrpSpPr/>
              <p:nvPr/>
            </p:nvGrpSpPr>
            <p:grpSpPr>
              <a:xfrm>
                <a:off x="2432720" y="3501008"/>
                <a:ext cx="632009" cy="460178"/>
                <a:chOff x="5350086" y="3216416"/>
                <a:chExt cx="1026444" cy="747371"/>
              </a:xfrm>
            </p:grpSpPr>
            <p:sp>
              <p:nvSpPr>
                <p:cNvPr id="429" name="角丸四角形 428"/>
                <p:cNvSpPr/>
                <p:nvPr/>
              </p:nvSpPr>
              <p:spPr>
                <a:xfrm rot="900000">
                  <a:off x="5414628" y="3796812"/>
                  <a:ext cx="751592" cy="939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0" name="角丸四角形 429"/>
                <p:cNvSpPr/>
                <p:nvPr/>
              </p:nvSpPr>
              <p:spPr>
                <a:xfrm rot="900000">
                  <a:off x="5384415" y="3671475"/>
                  <a:ext cx="751592" cy="939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1" name="角丸四角形 430"/>
                <p:cNvSpPr/>
                <p:nvPr/>
              </p:nvSpPr>
              <p:spPr>
                <a:xfrm rot="900000">
                  <a:off x="5497652" y="3570664"/>
                  <a:ext cx="667893" cy="8345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2" name="角丸四角形 431"/>
                <p:cNvSpPr/>
                <p:nvPr/>
              </p:nvSpPr>
              <p:spPr>
                <a:xfrm rot="900000">
                  <a:off x="5739832" y="3495493"/>
                  <a:ext cx="636698" cy="46829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3" name="角丸四角形 432"/>
                <p:cNvSpPr/>
                <p:nvPr/>
              </p:nvSpPr>
              <p:spPr>
                <a:xfrm rot="900000">
                  <a:off x="5350086" y="3538100"/>
                  <a:ext cx="751592" cy="939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4" name="角丸四角形 433"/>
                <p:cNvSpPr/>
                <p:nvPr/>
              </p:nvSpPr>
              <p:spPr>
                <a:xfrm rot="900000">
                  <a:off x="5471703" y="3451234"/>
                  <a:ext cx="751592" cy="939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5" name="角丸四角形 434"/>
                <p:cNvSpPr/>
                <p:nvPr/>
              </p:nvSpPr>
              <p:spPr>
                <a:xfrm rot="3568848">
                  <a:off x="5756879" y="3396448"/>
                  <a:ext cx="513820" cy="1537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14" name="グループ化 92"/>
              <p:cNvGrpSpPr/>
              <p:nvPr/>
            </p:nvGrpSpPr>
            <p:grpSpPr>
              <a:xfrm>
                <a:off x="3166602" y="3117056"/>
                <a:ext cx="252044" cy="332056"/>
                <a:chOff x="3195713" y="3098872"/>
                <a:chExt cx="279648" cy="368424"/>
              </a:xfrm>
            </p:grpSpPr>
            <p:sp>
              <p:nvSpPr>
                <p:cNvPr id="427" name="円/楕円 426"/>
                <p:cNvSpPr/>
                <p:nvPr/>
              </p:nvSpPr>
              <p:spPr>
                <a:xfrm rot="20700000">
                  <a:off x="3195713" y="3098872"/>
                  <a:ext cx="279648" cy="368424"/>
                </a:xfrm>
                <a:prstGeom prst="ellipse">
                  <a:avLst/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8" name="円/楕円 427"/>
                <p:cNvSpPr/>
                <p:nvPr/>
              </p:nvSpPr>
              <p:spPr>
                <a:xfrm rot="20700000">
                  <a:off x="3240543" y="3135909"/>
                  <a:ext cx="223422" cy="294350"/>
                </a:xfrm>
                <a:prstGeom prst="ellipse">
                  <a:avLst/>
                </a:prstGeom>
                <a:solidFill>
                  <a:srgbClr val="FF99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15" name="グループ化 91"/>
              <p:cNvGrpSpPr/>
              <p:nvPr/>
            </p:nvGrpSpPr>
            <p:grpSpPr>
              <a:xfrm flipH="1">
                <a:off x="4102706" y="3117056"/>
                <a:ext cx="252044" cy="332056"/>
                <a:chOff x="4146030" y="3098872"/>
                <a:chExt cx="279648" cy="368424"/>
              </a:xfrm>
            </p:grpSpPr>
            <p:sp>
              <p:nvSpPr>
                <p:cNvPr id="425" name="円/楕円 424"/>
                <p:cNvSpPr/>
                <p:nvPr/>
              </p:nvSpPr>
              <p:spPr>
                <a:xfrm rot="20700000">
                  <a:off x="4146030" y="3098872"/>
                  <a:ext cx="279648" cy="368424"/>
                </a:xfrm>
                <a:prstGeom prst="ellipse">
                  <a:avLst/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6" name="円/楕円 425"/>
                <p:cNvSpPr/>
                <p:nvPr/>
              </p:nvSpPr>
              <p:spPr>
                <a:xfrm rot="20700000">
                  <a:off x="4190860" y="3135909"/>
                  <a:ext cx="223422" cy="294350"/>
                </a:xfrm>
                <a:prstGeom prst="ellipse">
                  <a:avLst/>
                </a:prstGeom>
                <a:solidFill>
                  <a:srgbClr val="FF99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16" name="片側の 2 つの角を丸めた四角形 415"/>
              <p:cNvSpPr/>
              <p:nvPr/>
            </p:nvSpPr>
            <p:spPr>
              <a:xfrm rot="10800000">
                <a:off x="3656856" y="3501008"/>
                <a:ext cx="216024" cy="28803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7" name="円/楕円 416"/>
              <p:cNvSpPr/>
              <p:nvPr/>
            </p:nvSpPr>
            <p:spPr>
              <a:xfrm>
                <a:off x="3296816" y="2780928"/>
                <a:ext cx="936104" cy="936104"/>
              </a:xfrm>
              <a:prstGeom prst="ellipse">
                <a:avLst/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8" name="台形 417"/>
              <p:cNvSpPr/>
              <p:nvPr/>
            </p:nvSpPr>
            <p:spPr>
              <a:xfrm>
                <a:off x="3656856" y="4005064"/>
                <a:ext cx="216024" cy="360040"/>
              </a:xfrm>
              <a:prstGeom prst="trapezoid">
                <a:avLst>
                  <a:gd name="adj" fmla="val 39330"/>
                </a:avLst>
              </a:pr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9" name="月 418"/>
              <p:cNvSpPr/>
              <p:nvPr/>
            </p:nvSpPr>
            <p:spPr>
              <a:xfrm rot="16200000">
                <a:off x="3476836" y="3104964"/>
                <a:ext cx="72008" cy="288032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0" name="月 419"/>
              <p:cNvSpPr/>
              <p:nvPr/>
            </p:nvSpPr>
            <p:spPr>
              <a:xfrm rot="16200000">
                <a:off x="3980892" y="3104964"/>
                <a:ext cx="72008" cy="288032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1" name="二等辺三角形 420"/>
              <p:cNvSpPr/>
              <p:nvPr/>
            </p:nvSpPr>
            <p:spPr>
              <a:xfrm rot="10800000">
                <a:off x="3610572" y="3557588"/>
                <a:ext cx="308592" cy="102864"/>
              </a:xfrm>
              <a:prstGeom prst="triangl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2" name="月 421"/>
              <p:cNvSpPr/>
              <p:nvPr/>
            </p:nvSpPr>
            <p:spPr>
              <a:xfrm rot="16200000" flipH="1">
                <a:off x="3489980" y="2929767"/>
                <a:ext cx="45719" cy="288032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3" name="月 422"/>
              <p:cNvSpPr/>
              <p:nvPr/>
            </p:nvSpPr>
            <p:spPr>
              <a:xfrm rot="16200000" flipH="1">
                <a:off x="3994036" y="2929767"/>
                <a:ext cx="45719" cy="288032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4" name="円/楕円 423"/>
              <p:cNvSpPr/>
              <p:nvPr/>
            </p:nvSpPr>
            <p:spPr>
              <a:xfrm>
                <a:off x="3705448" y="3455289"/>
                <a:ext cx="118840" cy="45719"/>
              </a:xfrm>
              <a:prstGeom prst="ellipse">
                <a:avLst/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07" name="円/楕円 406"/>
            <p:cNvSpPr/>
            <p:nvPr/>
          </p:nvSpPr>
          <p:spPr>
            <a:xfrm>
              <a:off x="6249144" y="732855"/>
              <a:ext cx="504056" cy="50405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8" name="円/楕円 407"/>
            <p:cNvSpPr/>
            <p:nvPr/>
          </p:nvSpPr>
          <p:spPr>
            <a:xfrm>
              <a:off x="6537176" y="732855"/>
              <a:ext cx="504056" cy="50405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6" name="グループ化 435"/>
          <p:cNvGrpSpPr/>
          <p:nvPr/>
        </p:nvGrpSpPr>
        <p:grpSpPr>
          <a:xfrm flipH="1">
            <a:off x="7963630" y="2757586"/>
            <a:ext cx="1491230" cy="1620180"/>
            <a:chOff x="7041232" y="836712"/>
            <a:chExt cx="1922030" cy="2088232"/>
          </a:xfrm>
        </p:grpSpPr>
        <p:grpSp>
          <p:nvGrpSpPr>
            <p:cNvPr id="437" name="グループ化 259"/>
            <p:cNvGrpSpPr/>
            <p:nvPr/>
          </p:nvGrpSpPr>
          <p:grpSpPr>
            <a:xfrm>
              <a:off x="7041232" y="836712"/>
              <a:ext cx="1922030" cy="2088232"/>
              <a:chOff x="4104456" y="836712"/>
              <a:chExt cx="1922030" cy="2088232"/>
            </a:xfrm>
          </p:grpSpPr>
          <p:grpSp>
            <p:nvGrpSpPr>
              <p:cNvPr id="446" name="グループ化 260"/>
              <p:cNvGrpSpPr/>
              <p:nvPr/>
            </p:nvGrpSpPr>
            <p:grpSpPr>
              <a:xfrm>
                <a:off x="4104456" y="836712"/>
                <a:ext cx="1922030" cy="2088232"/>
                <a:chOff x="2432720" y="2636912"/>
                <a:chExt cx="1922030" cy="2088232"/>
              </a:xfrm>
            </p:grpSpPr>
            <p:sp>
              <p:nvSpPr>
                <p:cNvPr id="449" name="片側の 2 つの角を丸めた四角形 448"/>
                <p:cNvSpPr/>
                <p:nvPr/>
              </p:nvSpPr>
              <p:spPr>
                <a:xfrm>
                  <a:off x="3224808" y="2636912"/>
                  <a:ext cx="1080120" cy="1296144"/>
                </a:xfrm>
                <a:prstGeom prst="round2SameRect">
                  <a:avLst>
                    <a:gd name="adj1" fmla="val 50000"/>
                    <a:gd name="adj2" fmla="val 29542"/>
                  </a:avLst>
                </a:prstGeom>
                <a:solidFill>
                  <a:srgbClr val="8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0" name="片側の 2 つの角を丸めた四角形 449"/>
                <p:cNvSpPr/>
                <p:nvPr/>
              </p:nvSpPr>
              <p:spPr>
                <a:xfrm>
                  <a:off x="3224808" y="3789040"/>
                  <a:ext cx="1080120" cy="936104"/>
                </a:xfrm>
                <a:prstGeom prst="round2SameRect">
                  <a:avLst>
                    <a:gd name="adj1" fmla="val 26115"/>
                    <a:gd name="adj2" fmla="val 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1" name="台形 450"/>
                <p:cNvSpPr/>
                <p:nvPr/>
              </p:nvSpPr>
              <p:spPr>
                <a:xfrm rot="10800000">
                  <a:off x="3512840" y="3789040"/>
                  <a:ext cx="504056" cy="216024"/>
                </a:xfrm>
                <a:prstGeom prst="trapezoid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2" name="片側の 2 つの角を丸めた四角形 451"/>
                <p:cNvSpPr/>
                <p:nvPr/>
              </p:nvSpPr>
              <p:spPr>
                <a:xfrm rot="10800000">
                  <a:off x="3656856" y="3645024"/>
                  <a:ext cx="216024" cy="28803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3" name="片側の 2 つの角を丸めた四角形 452"/>
                <p:cNvSpPr/>
                <p:nvPr/>
              </p:nvSpPr>
              <p:spPr>
                <a:xfrm rot="9000000">
                  <a:off x="2972470" y="3817458"/>
                  <a:ext cx="329979" cy="80725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54" name="グループ化 80"/>
                <p:cNvGrpSpPr/>
                <p:nvPr/>
              </p:nvGrpSpPr>
              <p:grpSpPr>
                <a:xfrm>
                  <a:off x="2432720" y="3501008"/>
                  <a:ext cx="632009" cy="460178"/>
                  <a:chOff x="5350086" y="3216416"/>
                  <a:chExt cx="1026444" cy="747371"/>
                </a:xfrm>
              </p:grpSpPr>
              <p:sp>
                <p:nvSpPr>
                  <p:cNvPr id="470" name="角丸四角形 469"/>
                  <p:cNvSpPr/>
                  <p:nvPr/>
                </p:nvSpPr>
                <p:spPr>
                  <a:xfrm rot="900000">
                    <a:off x="5414628" y="3796812"/>
                    <a:ext cx="751592" cy="939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1" name="角丸四角形 470"/>
                  <p:cNvSpPr/>
                  <p:nvPr/>
                </p:nvSpPr>
                <p:spPr>
                  <a:xfrm rot="900000">
                    <a:off x="5384415" y="3671475"/>
                    <a:ext cx="751592" cy="939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2" name="角丸四角形 471"/>
                  <p:cNvSpPr/>
                  <p:nvPr/>
                </p:nvSpPr>
                <p:spPr>
                  <a:xfrm rot="900000">
                    <a:off x="5497652" y="3570664"/>
                    <a:ext cx="667893" cy="834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3" name="角丸四角形 472"/>
                  <p:cNvSpPr/>
                  <p:nvPr/>
                </p:nvSpPr>
                <p:spPr>
                  <a:xfrm rot="900000">
                    <a:off x="5739832" y="3495493"/>
                    <a:ext cx="636698" cy="4682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4" name="角丸四角形 473"/>
                  <p:cNvSpPr/>
                  <p:nvPr/>
                </p:nvSpPr>
                <p:spPr>
                  <a:xfrm rot="900000">
                    <a:off x="5350086" y="3538100"/>
                    <a:ext cx="751592" cy="939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5" name="角丸四角形 474"/>
                  <p:cNvSpPr/>
                  <p:nvPr/>
                </p:nvSpPr>
                <p:spPr>
                  <a:xfrm rot="900000">
                    <a:off x="5471703" y="3451234"/>
                    <a:ext cx="751592" cy="939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6" name="角丸四角形 475"/>
                  <p:cNvSpPr/>
                  <p:nvPr/>
                </p:nvSpPr>
                <p:spPr>
                  <a:xfrm rot="3568848">
                    <a:off x="5756879" y="3396448"/>
                    <a:ext cx="513820" cy="1537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55" name="グループ化 92"/>
                <p:cNvGrpSpPr/>
                <p:nvPr/>
              </p:nvGrpSpPr>
              <p:grpSpPr>
                <a:xfrm>
                  <a:off x="3166602" y="3117056"/>
                  <a:ext cx="252044" cy="332056"/>
                  <a:chOff x="3195713" y="3098872"/>
                  <a:chExt cx="279648" cy="368424"/>
                </a:xfrm>
              </p:grpSpPr>
              <p:sp>
                <p:nvSpPr>
                  <p:cNvPr id="468" name="円/楕円 467"/>
                  <p:cNvSpPr/>
                  <p:nvPr/>
                </p:nvSpPr>
                <p:spPr>
                  <a:xfrm rot="20700000">
                    <a:off x="3195713" y="3098872"/>
                    <a:ext cx="279648" cy="368424"/>
                  </a:xfrm>
                  <a:prstGeom prst="ellipse">
                    <a:avLst/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69" name="円/楕円 468"/>
                  <p:cNvSpPr/>
                  <p:nvPr/>
                </p:nvSpPr>
                <p:spPr>
                  <a:xfrm rot="20700000">
                    <a:off x="3240543" y="3135909"/>
                    <a:ext cx="223422" cy="294350"/>
                  </a:xfrm>
                  <a:prstGeom prst="ellipse">
                    <a:avLst/>
                  </a:prstGeom>
                  <a:solidFill>
                    <a:srgbClr val="FF99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56" name="グループ化 91"/>
                <p:cNvGrpSpPr/>
                <p:nvPr/>
              </p:nvGrpSpPr>
              <p:grpSpPr>
                <a:xfrm flipH="1">
                  <a:off x="4102706" y="3117056"/>
                  <a:ext cx="252044" cy="332056"/>
                  <a:chOff x="4146030" y="3098872"/>
                  <a:chExt cx="279648" cy="368424"/>
                </a:xfrm>
              </p:grpSpPr>
              <p:sp>
                <p:nvSpPr>
                  <p:cNvPr id="466" name="円/楕円 465"/>
                  <p:cNvSpPr/>
                  <p:nvPr/>
                </p:nvSpPr>
                <p:spPr>
                  <a:xfrm rot="20700000">
                    <a:off x="4146030" y="3098872"/>
                    <a:ext cx="279648" cy="368424"/>
                  </a:xfrm>
                  <a:prstGeom prst="ellipse">
                    <a:avLst/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67" name="円/楕円 466"/>
                  <p:cNvSpPr/>
                  <p:nvPr/>
                </p:nvSpPr>
                <p:spPr>
                  <a:xfrm rot="20700000">
                    <a:off x="4190860" y="3135909"/>
                    <a:ext cx="223422" cy="294350"/>
                  </a:xfrm>
                  <a:prstGeom prst="ellipse">
                    <a:avLst/>
                  </a:prstGeom>
                  <a:solidFill>
                    <a:srgbClr val="FF99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57" name="片側の 2 つの角を丸めた四角形 456"/>
                <p:cNvSpPr/>
                <p:nvPr/>
              </p:nvSpPr>
              <p:spPr>
                <a:xfrm rot="10800000">
                  <a:off x="3656856" y="3501008"/>
                  <a:ext cx="216024" cy="28803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8" name="円/楕円 457"/>
                <p:cNvSpPr/>
                <p:nvPr/>
              </p:nvSpPr>
              <p:spPr>
                <a:xfrm>
                  <a:off x="3296816" y="2780928"/>
                  <a:ext cx="936104" cy="936104"/>
                </a:xfrm>
                <a:prstGeom prst="ellipse">
                  <a:avLst/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9" name="台形 458"/>
                <p:cNvSpPr/>
                <p:nvPr/>
              </p:nvSpPr>
              <p:spPr>
                <a:xfrm>
                  <a:off x="3656856" y="4005064"/>
                  <a:ext cx="216024" cy="360040"/>
                </a:xfrm>
                <a:prstGeom prst="trapezoid">
                  <a:avLst>
                    <a:gd name="adj" fmla="val 39330"/>
                  </a:avLst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0" name="月 459"/>
                <p:cNvSpPr/>
                <p:nvPr/>
              </p:nvSpPr>
              <p:spPr>
                <a:xfrm rot="16200000">
                  <a:off x="3476836" y="3104964"/>
                  <a:ext cx="72008" cy="288032"/>
                </a:xfrm>
                <a:prstGeom prst="moon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1" name="月 460"/>
                <p:cNvSpPr/>
                <p:nvPr/>
              </p:nvSpPr>
              <p:spPr>
                <a:xfrm rot="16200000">
                  <a:off x="3980892" y="3104964"/>
                  <a:ext cx="72008" cy="288032"/>
                </a:xfrm>
                <a:prstGeom prst="moon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2" name="二等辺三角形 461"/>
                <p:cNvSpPr/>
                <p:nvPr/>
              </p:nvSpPr>
              <p:spPr>
                <a:xfrm rot="10800000">
                  <a:off x="3610572" y="3557588"/>
                  <a:ext cx="308592" cy="102864"/>
                </a:xfrm>
                <a:prstGeom prst="triangl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3" name="月 462"/>
                <p:cNvSpPr/>
                <p:nvPr/>
              </p:nvSpPr>
              <p:spPr>
                <a:xfrm rot="16200000" flipH="1">
                  <a:off x="3489980" y="2929767"/>
                  <a:ext cx="45719" cy="288032"/>
                </a:xfrm>
                <a:prstGeom prst="moon">
                  <a:avLst/>
                </a:prstGeom>
                <a:solidFill>
                  <a:srgbClr val="8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4" name="月 463"/>
                <p:cNvSpPr/>
                <p:nvPr/>
              </p:nvSpPr>
              <p:spPr>
                <a:xfrm rot="16200000" flipH="1">
                  <a:off x="3994036" y="2929767"/>
                  <a:ext cx="45719" cy="288032"/>
                </a:xfrm>
                <a:prstGeom prst="moon">
                  <a:avLst/>
                </a:prstGeom>
                <a:solidFill>
                  <a:srgbClr val="8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5" name="円/楕円 464"/>
                <p:cNvSpPr/>
                <p:nvPr/>
              </p:nvSpPr>
              <p:spPr>
                <a:xfrm>
                  <a:off x="3705448" y="3455289"/>
                  <a:ext cx="118840" cy="45719"/>
                </a:xfrm>
                <a:prstGeom prst="ellipse">
                  <a:avLst/>
                </a:prstGeom>
                <a:solidFill>
                  <a:srgbClr val="FF99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47" name="円/楕円 446"/>
              <p:cNvSpPr/>
              <p:nvPr/>
            </p:nvSpPr>
            <p:spPr>
              <a:xfrm rot="19800000">
                <a:off x="4988793" y="948256"/>
                <a:ext cx="504056" cy="216024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8" name="円/楕円 447"/>
              <p:cNvSpPr/>
              <p:nvPr/>
            </p:nvSpPr>
            <p:spPr>
              <a:xfrm rot="1800000" flipH="1">
                <a:off x="5348832" y="948256"/>
                <a:ext cx="504056" cy="216024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38" name="月 437"/>
            <p:cNvSpPr/>
            <p:nvPr/>
          </p:nvSpPr>
          <p:spPr>
            <a:xfrm>
              <a:off x="7833320" y="1124744"/>
              <a:ext cx="288032" cy="1008112"/>
            </a:xfrm>
            <a:prstGeom prst="moon">
              <a:avLst/>
            </a:prstGeom>
            <a:solidFill>
              <a:srgbClr val="8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439" name="グループ化 307"/>
            <p:cNvGrpSpPr/>
            <p:nvPr/>
          </p:nvGrpSpPr>
          <p:grpSpPr>
            <a:xfrm>
              <a:off x="8150384" y="971212"/>
              <a:ext cx="160550" cy="373071"/>
              <a:chOff x="8150384" y="971212"/>
              <a:chExt cx="160550" cy="373071"/>
            </a:xfrm>
          </p:grpSpPr>
          <p:sp>
            <p:nvSpPr>
              <p:cNvPr id="444" name="月 443"/>
              <p:cNvSpPr/>
              <p:nvPr/>
            </p:nvSpPr>
            <p:spPr>
              <a:xfrm rot="2155952" flipH="1">
                <a:off x="8222392" y="971212"/>
                <a:ext cx="88542" cy="373071"/>
              </a:xfrm>
              <a:prstGeom prst="moon">
                <a:avLst>
                  <a:gd name="adj" fmla="val 33807"/>
                </a:avLst>
              </a:prstGeom>
              <a:solidFill>
                <a:srgbClr val="8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5" name="月 444"/>
              <p:cNvSpPr/>
              <p:nvPr/>
            </p:nvSpPr>
            <p:spPr>
              <a:xfrm rot="2155952" flipH="1">
                <a:off x="8150384" y="971212"/>
                <a:ext cx="88542" cy="373071"/>
              </a:xfrm>
              <a:prstGeom prst="moon">
                <a:avLst>
                  <a:gd name="adj" fmla="val 33807"/>
                </a:avLst>
              </a:prstGeom>
              <a:solidFill>
                <a:srgbClr val="8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40" name="グループ化 308"/>
            <p:cNvGrpSpPr/>
            <p:nvPr/>
          </p:nvGrpSpPr>
          <p:grpSpPr>
            <a:xfrm flipH="1">
              <a:off x="8397191" y="971212"/>
              <a:ext cx="160550" cy="373071"/>
              <a:chOff x="8150384" y="971212"/>
              <a:chExt cx="160550" cy="373071"/>
            </a:xfrm>
          </p:grpSpPr>
          <p:sp>
            <p:nvSpPr>
              <p:cNvPr id="442" name="月 441"/>
              <p:cNvSpPr/>
              <p:nvPr/>
            </p:nvSpPr>
            <p:spPr>
              <a:xfrm rot="2155952" flipH="1">
                <a:off x="8222392" y="971212"/>
                <a:ext cx="88542" cy="373071"/>
              </a:xfrm>
              <a:prstGeom prst="moon">
                <a:avLst>
                  <a:gd name="adj" fmla="val 33807"/>
                </a:avLst>
              </a:prstGeom>
              <a:solidFill>
                <a:srgbClr val="8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3" name="月 442"/>
              <p:cNvSpPr/>
              <p:nvPr/>
            </p:nvSpPr>
            <p:spPr>
              <a:xfrm rot="2155952" flipH="1">
                <a:off x="8150384" y="971212"/>
                <a:ext cx="88542" cy="373071"/>
              </a:xfrm>
              <a:prstGeom prst="moon">
                <a:avLst>
                  <a:gd name="adj" fmla="val 33807"/>
                </a:avLst>
              </a:prstGeom>
              <a:solidFill>
                <a:srgbClr val="8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41" name="月 440"/>
            <p:cNvSpPr/>
            <p:nvPr/>
          </p:nvSpPr>
          <p:spPr>
            <a:xfrm flipH="1">
              <a:off x="8625408" y="1124744"/>
              <a:ext cx="288032" cy="1008112"/>
            </a:xfrm>
            <a:prstGeom prst="moon">
              <a:avLst/>
            </a:prstGeom>
            <a:solidFill>
              <a:srgbClr val="8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9" name="グループ化 8"/>
          <p:cNvGrpSpPr/>
          <p:nvPr/>
        </p:nvGrpSpPr>
        <p:grpSpPr>
          <a:xfrm flipH="1">
            <a:off x="497505" y="4699120"/>
            <a:ext cx="1491230" cy="1620180"/>
            <a:chOff x="497505" y="4699120"/>
            <a:chExt cx="1491230" cy="1620180"/>
          </a:xfrm>
        </p:grpSpPr>
        <p:sp>
          <p:nvSpPr>
            <p:cNvPr id="478" name="片側の 2 つの角を丸めた四角形 477"/>
            <p:cNvSpPr/>
            <p:nvPr/>
          </p:nvSpPr>
          <p:spPr>
            <a:xfrm>
              <a:off x="1112056" y="4699120"/>
              <a:ext cx="838024" cy="94976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9" name="片側の 2 つの角を丸めた四角形 478"/>
            <p:cNvSpPr/>
            <p:nvPr/>
          </p:nvSpPr>
          <p:spPr>
            <a:xfrm>
              <a:off x="1112056" y="5593012"/>
              <a:ext cx="838024" cy="726288"/>
            </a:xfrm>
            <a:prstGeom prst="round2SameRect">
              <a:avLst>
                <a:gd name="adj1" fmla="val 26115"/>
                <a:gd name="adj2" fmla="val 0"/>
              </a:avLst>
            </a:pr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0" name="台形 479"/>
            <p:cNvSpPr/>
            <p:nvPr/>
          </p:nvSpPr>
          <p:spPr>
            <a:xfrm rot="10800000">
              <a:off x="1335529" y="5593012"/>
              <a:ext cx="391078" cy="167605"/>
            </a:xfrm>
            <a:prstGeom prst="trapezoid">
              <a:avLst/>
            </a:prstGeom>
            <a:solidFill>
              <a:srgbClr val="FF0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1" name="片側の 2 つの角を丸めた四角形 480"/>
            <p:cNvSpPr/>
            <p:nvPr/>
          </p:nvSpPr>
          <p:spPr>
            <a:xfrm rot="10800000">
              <a:off x="1447266" y="5481276"/>
              <a:ext cx="167605" cy="22347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82" name="片側の 2 つの角を丸めた四角形 481"/>
            <p:cNvSpPr/>
            <p:nvPr/>
          </p:nvSpPr>
          <p:spPr>
            <a:xfrm rot="9000000">
              <a:off x="916277" y="5615061"/>
              <a:ext cx="256018" cy="62632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6" name="角丸四角形 505"/>
            <p:cNvSpPr/>
            <p:nvPr/>
          </p:nvSpPr>
          <p:spPr>
            <a:xfrm rot="900000">
              <a:off x="528338" y="5646806"/>
              <a:ext cx="359050" cy="44863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7" name="角丸四角形 506"/>
            <p:cNvSpPr/>
            <p:nvPr/>
          </p:nvSpPr>
          <p:spPr>
            <a:xfrm rot="900000">
              <a:off x="513905" y="5586930"/>
              <a:ext cx="359050" cy="44863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8" name="角丸四角形 507"/>
            <p:cNvSpPr/>
            <p:nvPr/>
          </p:nvSpPr>
          <p:spPr>
            <a:xfrm rot="900000">
              <a:off x="568000" y="5538771"/>
              <a:ext cx="319065" cy="39867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9" name="角丸四角形 508"/>
            <p:cNvSpPr/>
            <p:nvPr/>
          </p:nvSpPr>
          <p:spPr>
            <a:xfrm rot="900000">
              <a:off x="683694" y="5502860"/>
              <a:ext cx="304163" cy="223714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0" name="角丸四角形 509"/>
            <p:cNvSpPr/>
            <p:nvPr/>
          </p:nvSpPr>
          <p:spPr>
            <a:xfrm rot="900000">
              <a:off x="497505" y="5523214"/>
              <a:ext cx="359050" cy="44863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1" name="角丸四角形 510"/>
            <p:cNvSpPr/>
            <p:nvPr/>
          </p:nvSpPr>
          <p:spPr>
            <a:xfrm rot="900000">
              <a:off x="555604" y="5481717"/>
              <a:ext cx="359050" cy="44863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2" name="角丸四角形 511"/>
            <p:cNvSpPr/>
            <p:nvPr/>
          </p:nvSpPr>
          <p:spPr>
            <a:xfrm rot="3568848">
              <a:off x="691837" y="5455544"/>
              <a:ext cx="245463" cy="73452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4" name="円/楕円 503"/>
            <p:cNvSpPr/>
            <p:nvPr/>
          </p:nvSpPr>
          <p:spPr>
            <a:xfrm rot="20700000">
              <a:off x="1066896" y="5071646"/>
              <a:ext cx="195551" cy="257630"/>
            </a:xfrm>
            <a:prstGeom prst="ellipse">
              <a:avLst/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05" name="円/楕円 504"/>
            <p:cNvSpPr/>
            <p:nvPr/>
          </p:nvSpPr>
          <p:spPr>
            <a:xfrm rot="20700000">
              <a:off x="1098245" y="5097545"/>
              <a:ext cx="156234" cy="205832"/>
            </a:xfrm>
            <a:prstGeom prst="ellipse">
              <a:avLst/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2" name="円/楕円 501"/>
            <p:cNvSpPr/>
            <p:nvPr/>
          </p:nvSpPr>
          <p:spPr>
            <a:xfrm rot="900000" flipH="1">
              <a:off x="1793184" y="5071646"/>
              <a:ext cx="195551" cy="257630"/>
            </a:xfrm>
            <a:prstGeom prst="ellipse">
              <a:avLst/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03" name="円/楕円 502"/>
            <p:cNvSpPr/>
            <p:nvPr/>
          </p:nvSpPr>
          <p:spPr>
            <a:xfrm rot="900000" flipH="1">
              <a:off x="1801153" y="5097545"/>
              <a:ext cx="156234" cy="205832"/>
            </a:xfrm>
            <a:prstGeom prst="ellipse">
              <a:avLst/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6" name="片側の 2 つの角を丸めた四角形 485"/>
            <p:cNvSpPr/>
            <p:nvPr/>
          </p:nvSpPr>
          <p:spPr>
            <a:xfrm rot="10800000">
              <a:off x="1447266" y="5369539"/>
              <a:ext cx="167605" cy="22347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87" name="円/楕円 486"/>
            <p:cNvSpPr/>
            <p:nvPr/>
          </p:nvSpPr>
          <p:spPr>
            <a:xfrm>
              <a:off x="1167924" y="4810857"/>
              <a:ext cx="726288" cy="726288"/>
            </a:xfrm>
            <a:prstGeom prst="ellipse">
              <a:avLst/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88" name="台形 487"/>
            <p:cNvSpPr/>
            <p:nvPr/>
          </p:nvSpPr>
          <p:spPr>
            <a:xfrm>
              <a:off x="1447266" y="5760617"/>
              <a:ext cx="167605" cy="279341"/>
            </a:xfrm>
            <a:prstGeom prst="trapezoid">
              <a:avLst>
                <a:gd name="adj" fmla="val 39330"/>
              </a:avLst>
            </a:prstGeom>
            <a:solidFill>
              <a:srgbClr val="FF0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00" name="月 499"/>
            <p:cNvSpPr/>
            <p:nvPr/>
          </p:nvSpPr>
          <p:spPr>
            <a:xfrm>
              <a:off x="1223793" y="4754988"/>
              <a:ext cx="167605" cy="279341"/>
            </a:xfrm>
            <a:prstGeom prst="moon">
              <a:avLst>
                <a:gd name="adj" fmla="val 78219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01" name="月 500"/>
            <p:cNvSpPr/>
            <p:nvPr/>
          </p:nvSpPr>
          <p:spPr>
            <a:xfrm>
              <a:off x="1341033" y="4754988"/>
              <a:ext cx="167605" cy="279341"/>
            </a:xfrm>
            <a:prstGeom prst="moon">
              <a:avLst>
                <a:gd name="adj" fmla="val 78219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98" name="月 497"/>
            <p:cNvSpPr/>
            <p:nvPr/>
          </p:nvSpPr>
          <p:spPr>
            <a:xfrm flipH="1">
              <a:off x="1676243" y="4754988"/>
              <a:ext cx="167605" cy="279341"/>
            </a:xfrm>
            <a:prstGeom prst="moon">
              <a:avLst>
                <a:gd name="adj" fmla="val 78219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99" name="月 498"/>
            <p:cNvSpPr/>
            <p:nvPr/>
          </p:nvSpPr>
          <p:spPr>
            <a:xfrm flipH="1">
              <a:off x="1559003" y="4754988"/>
              <a:ext cx="167605" cy="279341"/>
            </a:xfrm>
            <a:prstGeom prst="moon">
              <a:avLst>
                <a:gd name="adj" fmla="val 78219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90" name="月 489"/>
            <p:cNvSpPr/>
            <p:nvPr/>
          </p:nvSpPr>
          <p:spPr>
            <a:xfrm rot="16200000" flipH="1">
              <a:off x="1307595" y="5044523"/>
              <a:ext cx="55869" cy="223473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91" name="月 490"/>
            <p:cNvSpPr/>
            <p:nvPr/>
          </p:nvSpPr>
          <p:spPr>
            <a:xfrm rot="16200000" flipH="1">
              <a:off x="1698673" y="5044523"/>
              <a:ext cx="55869" cy="223473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92" name="二等辺三角形 491"/>
            <p:cNvSpPr/>
            <p:nvPr/>
          </p:nvSpPr>
          <p:spPr>
            <a:xfrm rot="10800000">
              <a:off x="1411356" y="5413438"/>
              <a:ext cx="239425" cy="79808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93" name="月 492"/>
            <p:cNvSpPr/>
            <p:nvPr/>
          </p:nvSpPr>
          <p:spPr>
            <a:xfrm rot="16200000" flipH="1">
              <a:off x="1317793" y="4926335"/>
              <a:ext cx="35472" cy="223473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94" name="月 493"/>
            <p:cNvSpPr/>
            <p:nvPr/>
          </p:nvSpPr>
          <p:spPr>
            <a:xfrm rot="16200000" flipH="1">
              <a:off x="1708871" y="4926335"/>
              <a:ext cx="35472" cy="223473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95" name="円/楕円 494"/>
            <p:cNvSpPr/>
            <p:nvPr/>
          </p:nvSpPr>
          <p:spPr>
            <a:xfrm>
              <a:off x="1484966" y="5334068"/>
              <a:ext cx="92203" cy="35472"/>
            </a:xfrm>
            <a:prstGeom prst="ellipse">
              <a:avLst/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0" name="グループ化 9"/>
          <p:cNvGrpSpPr/>
          <p:nvPr/>
        </p:nvGrpSpPr>
        <p:grpSpPr>
          <a:xfrm flipH="1">
            <a:off x="2369493" y="4699120"/>
            <a:ext cx="1491230" cy="1620180"/>
            <a:chOff x="2369493" y="4699120"/>
            <a:chExt cx="1491230" cy="1620180"/>
          </a:xfrm>
        </p:grpSpPr>
        <p:sp>
          <p:nvSpPr>
            <p:cNvPr id="514" name="片側の 2 つの角を丸めた四角形 513"/>
            <p:cNvSpPr/>
            <p:nvPr/>
          </p:nvSpPr>
          <p:spPr>
            <a:xfrm>
              <a:off x="2984044" y="4699120"/>
              <a:ext cx="838024" cy="72628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5" name="片側の 2 つの角を丸めた四角形 514"/>
            <p:cNvSpPr/>
            <p:nvPr/>
          </p:nvSpPr>
          <p:spPr>
            <a:xfrm>
              <a:off x="2984044" y="5593012"/>
              <a:ext cx="838024" cy="726288"/>
            </a:xfrm>
            <a:prstGeom prst="round2SameRect">
              <a:avLst>
                <a:gd name="adj1" fmla="val 26115"/>
                <a:gd name="adj2" fmla="val 0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6" name="台形 515"/>
            <p:cNvSpPr/>
            <p:nvPr/>
          </p:nvSpPr>
          <p:spPr>
            <a:xfrm rot="10800000">
              <a:off x="3207517" y="5593012"/>
              <a:ext cx="391078" cy="167605"/>
            </a:xfrm>
            <a:prstGeom prst="trapezoid">
              <a:avLst/>
            </a:prstGeom>
            <a:solidFill>
              <a:srgbClr val="00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7" name="片側の 2 つの角を丸めた四角形 516"/>
            <p:cNvSpPr/>
            <p:nvPr/>
          </p:nvSpPr>
          <p:spPr>
            <a:xfrm rot="10800000">
              <a:off x="3319254" y="5481276"/>
              <a:ext cx="167605" cy="22347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18" name="片側の 2 つの角を丸めた四角形 517"/>
            <p:cNvSpPr/>
            <p:nvPr/>
          </p:nvSpPr>
          <p:spPr>
            <a:xfrm rot="9000000">
              <a:off x="2788265" y="5615061"/>
              <a:ext cx="256018" cy="62632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2" name="角丸四角形 541"/>
            <p:cNvSpPr/>
            <p:nvPr/>
          </p:nvSpPr>
          <p:spPr>
            <a:xfrm rot="900000">
              <a:off x="2400326" y="5646806"/>
              <a:ext cx="359050" cy="44863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3" name="角丸四角形 542"/>
            <p:cNvSpPr/>
            <p:nvPr/>
          </p:nvSpPr>
          <p:spPr>
            <a:xfrm rot="900000">
              <a:off x="2385893" y="5586930"/>
              <a:ext cx="359050" cy="44863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4" name="角丸四角形 543"/>
            <p:cNvSpPr/>
            <p:nvPr/>
          </p:nvSpPr>
          <p:spPr>
            <a:xfrm rot="900000">
              <a:off x="2439988" y="5538771"/>
              <a:ext cx="319065" cy="39867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5" name="角丸四角形 544"/>
            <p:cNvSpPr/>
            <p:nvPr/>
          </p:nvSpPr>
          <p:spPr>
            <a:xfrm rot="900000">
              <a:off x="2555682" y="5502860"/>
              <a:ext cx="304163" cy="223714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6" name="角丸四角形 545"/>
            <p:cNvSpPr/>
            <p:nvPr/>
          </p:nvSpPr>
          <p:spPr>
            <a:xfrm rot="900000">
              <a:off x="2369493" y="5523214"/>
              <a:ext cx="359050" cy="44863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7" name="角丸四角形 546"/>
            <p:cNvSpPr/>
            <p:nvPr/>
          </p:nvSpPr>
          <p:spPr>
            <a:xfrm rot="900000">
              <a:off x="2427592" y="5481717"/>
              <a:ext cx="359050" cy="44863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8" name="角丸四角形 547"/>
            <p:cNvSpPr/>
            <p:nvPr/>
          </p:nvSpPr>
          <p:spPr>
            <a:xfrm rot="3568848">
              <a:off x="2563825" y="5455544"/>
              <a:ext cx="245463" cy="73452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0" name="円/楕円 539"/>
            <p:cNvSpPr/>
            <p:nvPr/>
          </p:nvSpPr>
          <p:spPr>
            <a:xfrm rot="20700000">
              <a:off x="2938884" y="5071646"/>
              <a:ext cx="195551" cy="257630"/>
            </a:xfrm>
            <a:prstGeom prst="ellipse">
              <a:avLst/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41" name="円/楕円 540"/>
            <p:cNvSpPr/>
            <p:nvPr/>
          </p:nvSpPr>
          <p:spPr>
            <a:xfrm rot="20700000">
              <a:off x="2970233" y="5097545"/>
              <a:ext cx="156234" cy="205832"/>
            </a:xfrm>
            <a:prstGeom prst="ellipse">
              <a:avLst/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8" name="円/楕円 537"/>
            <p:cNvSpPr/>
            <p:nvPr/>
          </p:nvSpPr>
          <p:spPr>
            <a:xfrm rot="900000" flipH="1">
              <a:off x="3665172" y="5071646"/>
              <a:ext cx="195551" cy="257630"/>
            </a:xfrm>
            <a:prstGeom prst="ellipse">
              <a:avLst/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39" name="円/楕円 538"/>
            <p:cNvSpPr/>
            <p:nvPr/>
          </p:nvSpPr>
          <p:spPr>
            <a:xfrm rot="900000" flipH="1">
              <a:off x="3673141" y="5097545"/>
              <a:ext cx="156234" cy="205832"/>
            </a:xfrm>
            <a:prstGeom prst="ellipse">
              <a:avLst/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2" name="片側の 2 つの角を丸めた四角形 521"/>
            <p:cNvSpPr/>
            <p:nvPr/>
          </p:nvSpPr>
          <p:spPr>
            <a:xfrm rot="10800000">
              <a:off x="3319254" y="5369539"/>
              <a:ext cx="167605" cy="22347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23" name="円/楕円 522"/>
            <p:cNvSpPr/>
            <p:nvPr/>
          </p:nvSpPr>
          <p:spPr>
            <a:xfrm>
              <a:off x="3039912" y="4810857"/>
              <a:ext cx="726288" cy="726288"/>
            </a:xfrm>
            <a:prstGeom prst="ellipse">
              <a:avLst/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24" name="台形 523"/>
            <p:cNvSpPr/>
            <p:nvPr/>
          </p:nvSpPr>
          <p:spPr>
            <a:xfrm>
              <a:off x="3319254" y="5760617"/>
              <a:ext cx="167605" cy="279341"/>
            </a:xfrm>
            <a:prstGeom prst="trapezoid">
              <a:avLst>
                <a:gd name="adj" fmla="val 39330"/>
              </a:avLst>
            </a:prstGeom>
            <a:solidFill>
              <a:srgbClr val="00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36" name="月 535"/>
            <p:cNvSpPr/>
            <p:nvPr/>
          </p:nvSpPr>
          <p:spPr>
            <a:xfrm>
              <a:off x="3095781" y="4754988"/>
              <a:ext cx="167605" cy="279341"/>
            </a:xfrm>
            <a:prstGeom prst="moon">
              <a:avLst>
                <a:gd name="adj" fmla="val 78219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37" name="月 536"/>
            <p:cNvSpPr/>
            <p:nvPr/>
          </p:nvSpPr>
          <p:spPr>
            <a:xfrm>
              <a:off x="3213021" y="4754988"/>
              <a:ext cx="167605" cy="279341"/>
            </a:xfrm>
            <a:prstGeom prst="moon">
              <a:avLst>
                <a:gd name="adj" fmla="val 78219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34" name="月 533"/>
            <p:cNvSpPr/>
            <p:nvPr/>
          </p:nvSpPr>
          <p:spPr>
            <a:xfrm flipH="1">
              <a:off x="3548231" y="4754988"/>
              <a:ext cx="167605" cy="279341"/>
            </a:xfrm>
            <a:prstGeom prst="moon">
              <a:avLst>
                <a:gd name="adj" fmla="val 78219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35" name="月 534"/>
            <p:cNvSpPr/>
            <p:nvPr/>
          </p:nvSpPr>
          <p:spPr>
            <a:xfrm flipH="1">
              <a:off x="3430991" y="4754988"/>
              <a:ext cx="167605" cy="279341"/>
            </a:xfrm>
            <a:prstGeom prst="moon">
              <a:avLst>
                <a:gd name="adj" fmla="val 78219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26" name="月 525"/>
            <p:cNvSpPr/>
            <p:nvPr/>
          </p:nvSpPr>
          <p:spPr>
            <a:xfrm rot="16200000" flipH="1">
              <a:off x="3179583" y="5044523"/>
              <a:ext cx="55869" cy="223473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27" name="月 526"/>
            <p:cNvSpPr/>
            <p:nvPr/>
          </p:nvSpPr>
          <p:spPr>
            <a:xfrm rot="16200000" flipH="1">
              <a:off x="3570661" y="5044523"/>
              <a:ext cx="55869" cy="223473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28" name="二等辺三角形 527"/>
            <p:cNvSpPr/>
            <p:nvPr/>
          </p:nvSpPr>
          <p:spPr>
            <a:xfrm rot="10800000">
              <a:off x="3283344" y="5413438"/>
              <a:ext cx="239425" cy="79808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29" name="月 528"/>
            <p:cNvSpPr/>
            <p:nvPr/>
          </p:nvSpPr>
          <p:spPr>
            <a:xfrm rot="16200000" flipH="1">
              <a:off x="3189781" y="4926335"/>
              <a:ext cx="35472" cy="223473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30" name="月 529"/>
            <p:cNvSpPr/>
            <p:nvPr/>
          </p:nvSpPr>
          <p:spPr>
            <a:xfrm rot="16200000" flipH="1">
              <a:off x="3580859" y="4926335"/>
              <a:ext cx="35472" cy="223473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31" name="円/楕円 530"/>
            <p:cNvSpPr/>
            <p:nvPr/>
          </p:nvSpPr>
          <p:spPr>
            <a:xfrm>
              <a:off x="3356954" y="5334068"/>
              <a:ext cx="92203" cy="35472"/>
            </a:xfrm>
            <a:prstGeom prst="ellipse">
              <a:avLst/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1" name="グループ化 10"/>
          <p:cNvGrpSpPr/>
          <p:nvPr/>
        </p:nvGrpSpPr>
        <p:grpSpPr>
          <a:xfrm flipH="1">
            <a:off x="4216504" y="4699120"/>
            <a:ext cx="1491230" cy="1620180"/>
            <a:chOff x="4216504" y="4699120"/>
            <a:chExt cx="1491230" cy="1620180"/>
          </a:xfrm>
        </p:grpSpPr>
        <p:sp>
          <p:nvSpPr>
            <p:cNvPr id="553" name="片側の 2 つの角を丸めた四角形 552"/>
            <p:cNvSpPr/>
            <p:nvPr/>
          </p:nvSpPr>
          <p:spPr>
            <a:xfrm>
              <a:off x="4831055" y="4699120"/>
              <a:ext cx="838024" cy="949761"/>
            </a:xfrm>
            <a:prstGeom prst="round2SameRect">
              <a:avLst>
                <a:gd name="adj1" fmla="val 50000"/>
                <a:gd name="adj2" fmla="val 29542"/>
              </a:avLst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4" name="片側の 2 つの角を丸めた四角形 553"/>
            <p:cNvSpPr/>
            <p:nvPr/>
          </p:nvSpPr>
          <p:spPr>
            <a:xfrm>
              <a:off x="4831055" y="5593012"/>
              <a:ext cx="838024" cy="726288"/>
            </a:xfrm>
            <a:prstGeom prst="round2SameRect">
              <a:avLst>
                <a:gd name="adj1" fmla="val 26115"/>
                <a:gd name="adj2" fmla="val 0"/>
              </a:avLst>
            </a:prstGeom>
            <a:solidFill>
              <a:srgbClr val="FF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5" name="台形 554"/>
            <p:cNvSpPr/>
            <p:nvPr/>
          </p:nvSpPr>
          <p:spPr>
            <a:xfrm rot="10800000">
              <a:off x="5054528" y="5593012"/>
              <a:ext cx="391078" cy="167605"/>
            </a:xfrm>
            <a:prstGeom prst="trapezoid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6" name="片側の 2 つの角を丸めた四角形 555"/>
            <p:cNvSpPr/>
            <p:nvPr/>
          </p:nvSpPr>
          <p:spPr>
            <a:xfrm rot="10800000">
              <a:off x="5166265" y="5481276"/>
              <a:ext cx="167605" cy="22347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57" name="片側の 2 つの角を丸めた四角形 556"/>
            <p:cNvSpPr/>
            <p:nvPr/>
          </p:nvSpPr>
          <p:spPr>
            <a:xfrm rot="9000000">
              <a:off x="4635276" y="5615061"/>
              <a:ext cx="256018" cy="62632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4" name="角丸四角形 573"/>
            <p:cNvSpPr/>
            <p:nvPr/>
          </p:nvSpPr>
          <p:spPr>
            <a:xfrm rot="900000">
              <a:off x="4247337" y="5646806"/>
              <a:ext cx="359050" cy="44863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5" name="角丸四角形 574"/>
            <p:cNvSpPr/>
            <p:nvPr/>
          </p:nvSpPr>
          <p:spPr>
            <a:xfrm rot="900000">
              <a:off x="4232904" y="5586930"/>
              <a:ext cx="359050" cy="44863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6" name="角丸四角形 575"/>
            <p:cNvSpPr/>
            <p:nvPr/>
          </p:nvSpPr>
          <p:spPr>
            <a:xfrm rot="900000">
              <a:off x="4286999" y="5538771"/>
              <a:ext cx="319065" cy="39867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7" name="角丸四角形 576"/>
            <p:cNvSpPr/>
            <p:nvPr/>
          </p:nvSpPr>
          <p:spPr>
            <a:xfrm rot="900000">
              <a:off x="4402693" y="5502860"/>
              <a:ext cx="304163" cy="223714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8" name="角丸四角形 577"/>
            <p:cNvSpPr/>
            <p:nvPr/>
          </p:nvSpPr>
          <p:spPr>
            <a:xfrm rot="900000">
              <a:off x="4216504" y="5523214"/>
              <a:ext cx="359050" cy="44863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9" name="角丸四角形 578"/>
            <p:cNvSpPr/>
            <p:nvPr/>
          </p:nvSpPr>
          <p:spPr>
            <a:xfrm rot="900000">
              <a:off x="4274603" y="5481717"/>
              <a:ext cx="359050" cy="44863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0" name="角丸四角形 579"/>
            <p:cNvSpPr/>
            <p:nvPr/>
          </p:nvSpPr>
          <p:spPr>
            <a:xfrm rot="3568848">
              <a:off x="4410836" y="5455544"/>
              <a:ext cx="245463" cy="73452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2" name="円/楕円 571"/>
            <p:cNvSpPr/>
            <p:nvPr/>
          </p:nvSpPr>
          <p:spPr>
            <a:xfrm rot="20700000">
              <a:off x="4785895" y="5071646"/>
              <a:ext cx="195551" cy="257630"/>
            </a:xfrm>
            <a:prstGeom prst="ellipse">
              <a:avLst/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73" name="円/楕円 572"/>
            <p:cNvSpPr/>
            <p:nvPr/>
          </p:nvSpPr>
          <p:spPr>
            <a:xfrm rot="20700000">
              <a:off x="4817244" y="5097545"/>
              <a:ext cx="156234" cy="205832"/>
            </a:xfrm>
            <a:prstGeom prst="ellipse">
              <a:avLst/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0" name="円/楕円 569"/>
            <p:cNvSpPr/>
            <p:nvPr/>
          </p:nvSpPr>
          <p:spPr>
            <a:xfrm rot="900000" flipH="1">
              <a:off x="5512183" y="5071646"/>
              <a:ext cx="195551" cy="257630"/>
            </a:xfrm>
            <a:prstGeom prst="ellipse">
              <a:avLst/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71" name="円/楕円 570"/>
            <p:cNvSpPr/>
            <p:nvPr/>
          </p:nvSpPr>
          <p:spPr>
            <a:xfrm rot="900000" flipH="1">
              <a:off x="5520152" y="5097545"/>
              <a:ext cx="156234" cy="205832"/>
            </a:xfrm>
            <a:prstGeom prst="ellipse">
              <a:avLst/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1" name="片側の 2 つの角を丸めた四角形 560"/>
            <p:cNvSpPr/>
            <p:nvPr/>
          </p:nvSpPr>
          <p:spPr>
            <a:xfrm rot="10800000">
              <a:off x="5166265" y="5369539"/>
              <a:ext cx="167605" cy="22347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62" name="円/楕円 561"/>
            <p:cNvSpPr/>
            <p:nvPr/>
          </p:nvSpPr>
          <p:spPr>
            <a:xfrm>
              <a:off x="4886923" y="4810857"/>
              <a:ext cx="726288" cy="726288"/>
            </a:xfrm>
            <a:prstGeom prst="ellipse">
              <a:avLst/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63" name="台形 562"/>
            <p:cNvSpPr/>
            <p:nvPr/>
          </p:nvSpPr>
          <p:spPr>
            <a:xfrm>
              <a:off x="5166265" y="5760617"/>
              <a:ext cx="167605" cy="279341"/>
            </a:xfrm>
            <a:prstGeom prst="trapezoid">
              <a:avLst>
                <a:gd name="adj" fmla="val 39330"/>
              </a:avLst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64" name="月 563"/>
            <p:cNvSpPr/>
            <p:nvPr/>
          </p:nvSpPr>
          <p:spPr>
            <a:xfrm rot="16200000" flipH="1">
              <a:off x="5026594" y="5044523"/>
              <a:ext cx="55869" cy="223473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65" name="月 564"/>
            <p:cNvSpPr/>
            <p:nvPr/>
          </p:nvSpPr>
          <p:spPr>
            <a:xfrm rot="16200000" flipH="1">
              <a:off x="5417672" y="5044523"/>
              <a:ext cx="55869" cy="223473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66" name="二等辺三角形 565"/>
            <p:cNvSpPr/>
            <p:nvPr/>
          </p:nvSpPr>
          <p:spPr>
            <a:xfrm rot="10800000">
              <a:off x="5130355" y="5413438"/>
              <a:ext cx="239425" cy="79808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67" name="月 566"/>
            <p:cNvSpPr/>
            <p:nvPr/>
          </p:nvSpPr>
          <p:spPr>
            <a:xfrm rot="16200000" flipH="1">
              <a:off x="5036792" y="4926335"/>
              <a:ext cx="35472" cy="223473"/>
            </a:xfrm>
            <a:prstGeom prst="moon">
              <a:avLst/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68" name="月 567"/>
            <p:cNvSpPr/>
            <p:nvPr/>
          </p:nvSpPr>
          <p:spPr>
            <a:xfrm rot="16200000" flipH="1">
              <a:off x="5427870" y="4926335"/>
              <a:ext cx="35472" cy="223473"/>
            </a:xfrm>
            <a:prstGeom prst="moon">
              <a:avLst/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69" name="円/楕円 568"/>
            <p:cNvSpPr/>
            <p:nvPr/>
          </p:nvSpPr>
          <p:spPr>
            <a:xfrm>
              <a:off x="5203965" y="5334068"/>
              <a:ext cx="92203" cy="35472"/>
            </a:xfrm>
            <a:prstGeom prst="ellipse">
              <a:avLst/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51" name="円/楕円 550"/>
            <p:cNvSpPr/>
            <p:nvPr/>
          </p:nvSpPr>
          <p:spPr>
            <a:xfrm rot="19800000">
              <a:off x="4902627" y="4785663"/>
              <a:ext cx="391078" cy="167605"/>
            </a:xfrm>
            <a:prstGeom prst="ellipse">
              <a:avLst/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52" name="円/楕円 551"/>
            <p:cNvSpPr/>
            <p:nvPr/>
          </p:nvSpPr>
          <p:spPr>
            <a:xfrm rot="1800000" flipH="1">
              <a:off x="5181968" y="4785663"/>
              <a:ext cx="391078" cy="167605"/>
            </a:xfrm>
            <a:prstGeom prst="ellipse">
              <a:avLst/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2" name="グループ化 11"/>
          <p:cNvGrpSpPr/>
          <p:nvPr/>
        </p:nvGrpSpPr>
        <p:grpSpPr>
          <a:xfrm flipH="1">
            <a:off x="6073302" y="4618541"/>
            <a:ext cx="1564312" cy="1700759"/>
            <a:chOff x="6073302" y="4618541"/>
            <a:chExt cx="1564312" cy="1700759"/>
          </a:xfrm>
        </p:grpSpPr>
        <p:sp>
          <p:nvSpPr>
            <p:cNvPr id="582" name="円/楕円 581"/>
            <p:cNvSpPr/>
            <p:nvPr/>
          </p:nvSpPr>
          <p:spPr>
            <a:xfrm>
              <a:off x="6576117" y="4998688"/>
              <a:ext cx="391078" cy="39107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3" name="円/楕円 582"/>
            <p:cNvSpPr/>
            <p:nvPr/>
          </p:nvSpPr>
          <p:spPr>
            <a:xfrm>
              <a:off x="7246536" y="4998688"/>
              <a:ext cx="391078" cy="39107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4" name="円/楕円 583"/>
            <p:cNvSpPr/>
            <p:nvPr/>
          </p:nvSpPr>
          <p:spPr>
            <a:xfrm>
              <a:off x="6687853" y="5218004"/>
              <a:ext cx="391078" cy="39107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5" name="円/楕円 584"/>
            <p:cNvSpPr/>
            <p:nvPr/>
          </p:nvSpPr>
          <p:spPr>
            <a:xfrm>
              <a:off x="7134799" y="5218004"/>
              <a:ext cx="391078" cy="39107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6" name="円/楕円 585"/>
            <p:cNvSpPr/>
            <p:nvPr/>
          </p:nvSpPr>
          <p:spPr>
            <a:xfrm>
              <a:off x="6631985" y="4754988"/>
              <a:ext cx="391078" cy="39107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7" name="円/楕円 586"/>
            <p:cNvSpPr/>
            <p:nvPr/>
          </p:nvSpPr>
          <p:spPr>
            <a:xfrm>
              <a:off x="7190668" y="4754988"/>
              <a:ext cx="391078" cy="39107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1" name="片側の 2 つの角を丸めた四角形 590"/>
            <p:cNvSpPr/>
            <p:nvPr/>
          </p:nvSpPr>
          <p:spPr>
            <a:xfrm>
              <a:off x="6687853" y="5593012"/>
              <a:ext cx="838024" cy="726288"/>
            </a:xfrm>
            <a:prstGeom prst="round2SameRect">
              <a:avLst>
                <a:gd name="adj1" fmla="val 26115"/>
                <a:gd name="adj2" fmla="val 0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2" name="台形 591"/>
            <p:cNvSpPr/>
            <p:nvPr/>
          </p:nvSpPr>
          <p:spPr>
            <a:xfrm rot="10800000">
              <a:off x="6911326" y="5593012"/>
              <a:ext cx="391078" cy="167605"/>
            </a:xfrm>
            <a:prstGeom prst="trapezoid">
              <a:avLst/>
            </a:pr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3" name="片側の 2 つの角を丸めた四角形 592"/>
            <p:cNvSpPr/>
            <p:nvPr/>
          </p:nvSpPr>
          <p:spPr>
            <a:xfrm rot="10800000">
              <a:off x="7023063" y="5481276"/>
              <a:ext cx="167605" cy="22347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94" name="片側の 2 つの角を丸めた四角形 593"/>
            <p:cNvSpPr/>
            <p:nvPr/>
          </p:nvSpPr>
          <p:spPr>
            <a:xfrm rot="9000000">
              <a:off x="6492074" y="5615061"/>
              <a:ext cx="256018" cy="62632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1" name="角丸四角形 610"/>
            <p:cNvSpPr/>
            <p:nvPr/>
          </p:nvSpPr>
          <p:spPr>
            <a:xfrm rot="900000">
              <a:off x="6104135" y="5646806"/>
              <a:ext cx="359050" cy="44863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2" name="角丸四角形 611"/>
            <p:cNvSpPr/>
            <p:nvPr/>
          </p:nvSpPr>
          <p:spPr>
            <a:xfrm rot="900000">
              <a:off x="6089702" y="5586930"/>
              <a:ext cx="359050" cy="44863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3" name="角丸四角形 612"/>
            <p:cNvSpPr/>
            <p:nvPr/>
          </p:nvSpPr>
          <p:spPr>
            <a:xfrm rot="900000">
              <a:off x="6143797" y="5538771"/>
              <a:ext cx="319065" cy="39867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4" name="角丸四角形 613"/>
            <p:cNvSpPr/>
            <p:nvPr/>
          </p:nvSpPr>
          <p:spPr>
            <a:xfrm rot="900000">
              <a:off x="6259491" y="5502860"/>
              <a:ext cx="304163" cy="223714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5" name="角丸四角形 614"/>
            <p:cNvSpPr/>
            <p:nvPr/>
          </p:nvSpPr>
          <p:spPr>
            <a:xfrm rot="900000">
              <a:off x="6073302" y="5523214"/>
              <a:ext cx="359050" cy="44863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6" name="角丸四角形 615"/>
            <p:cNvSpPr/>
            <p:nvPr/>
          </p:nvSpPr>
          <p:spPr>
            <a:xfrm rot="900000">
              <a:off x="6131401" y="5481717"/>
              <a:ext cx="359050" cy="44863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7" name="角丸四角形 616"/>
            <p:cNvSpPr/>
            <p:nvPr/>
          </p:nvSpPr>
          <p:spPr>
            <a:xfrm rot="3568848">
              <a:off x="6267634" y="5455544"/>
              <a:ext cx="245463" cy="73452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9" name="円/楕円 608"/>
            <p:cNvSpPr/>
            <p:nvPr/>
          </p:nvSpPr>
          <p:spPr>
            <a:xfrm rot="20700000">
              <a:off x="6642693" y="5071645"/>
              <a:ext cx="195551" cy="257630"/>
            </a:xfrm>
            <a:prstGeom prst="ellipse">
              <a:avLst/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10" name="円/楕円 609"/>
            <p:cNvSpPr/>
            <p:nvPr/>
          </p:nvSpPr>
          <p:spPr>
            <a:xfrm rot="20700000">
              <a:off x="6674042" y="5097544"/>
              <a:ext cx="156234" cy="205832"/>
            </a:xfrm>
            <a:prstGeom prst="ellipse">
              <a:avLst/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7" name="円/楕円 606"/>
            <p:cNvSpPr/>
            <p:nvPr/>
          </p:nvSpPr>
          <p:spPr>
            <a:xfrm rot="900000" flipH="1">
              <a:off x="7368981" y="5071645"/>
              <a:ext cx="195551" cy="257630"/>
            </a:xfrm>
            <a:prstGeom prst="ellipse">
              <a:avLst/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08" name="円/楕円 607"/>
            <p:cNvSpPr/>
            <p:nvPr/>
          </p:nvSpPr>
          <p:spPr>
            <a:xfrm rot="900000" flipH="1">
              <a:off x="7376950" y="5097544"/>
              <a:ext cx="156234" cy="205832"/>
            </a:xfrm>
            <a:prstGeom prst="ellipse">
              <a:avLst/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8" name="片側の 2 つの角を丸めた四角形 597"/>
            <p:cNvSpPr/>
            <p:nvPr/>
          </p:nvSpPr>
          <p:spPr>
            <a:xfrm rot="10800000">
              <a:off x="7023063" y="5369539"/>
              <a:ext cx="167605" cy="22347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99" name="円/楕円 598"/>
            <p:cNvSpPr/>
            <p:nvPr/>
          </p:nvSpPr>
          <p:spPr>
            <a:xfrm>
              <a:off x="6743721" y="4810856"/>
              <a:ext cx="726288" cy="726288"/>
            </a:xfrm>
            <a:prstGeom prst="ellipse">
              <a:avLst/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00" name="台形 599"/>
            <p:cNvSpPr/>
            <p:nvPr/>
          </p:nvSpPr>
          <p:spPr>
            <a:xfrm>
              <a:off x="7023063" y="5760617"/>
              <a:ext cx="167605" cy="279341"/>
            </a:xfrm>
            <a:prstGeom prst="trapezoid">
              <a:avLst>
                <a:gd name="adj" fmla="val 39330"/>
              </a:avLst>
            </a:pr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01" name="月 600"/>
            <p:cNvSpPr/>
            <p:nvPr/>
          </p:nvSpPr>
          <p:spPr>
            <a:xfrm rot="16200000" flipH="1">
              <a:off x="6883392" y="5044522"/>
              <a:ext cx="55869" cy="223473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02" name="月 601"/>
            <p:cNvSpPr/>
            <p:nvPr/>
          </p:nvSpPr>
          <p:spPr>
            <a:xfrm rot="16200000" flipH="1">
              <a:off x="7274470" y="5044522"/>
              <a:ext cx="55869" cy="223473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03" name="二等辺三角形 602"/>
            <p:cNvSpPr/>
            <p:nvPr/>
          </p:nvSpPr>
          <p:spPr>
            <a:xfrm rot="10800000">
              <a:off x="6987153" y="5413437"/>
              <a:ext cx="239425" cy="79808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04" name="月 603"/>
            <p:cNvSpPr/>
            <p:nvPr/>
          </p:nvSpPr>
          <p:spPr>
            <a:xfrm rot="16200000" flipH="1">
              <a:off x="6893590" y="4926335"/>
              <a:ext cx="35472" cy="223473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05" name="月 604"/>
            <p:cNvSpPr/>
            <p:nvPr/>
          </p:nvSpPr>
          <p:spPr>
            <a:xfrm rot="16200000" flipH="1">
              <a:off x="7284668" y="4926335"/>
              <a:ext cx="35472" cy="223473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06" name="円/楕円 605"/>
            <p:cNvSpPr/>
            <p:nvPr/>
          </p:nvSpPr>
          <p:spPr>
            <a:xfrm>
              <a:off x="7060763" y="5334067"/>
              <a:ext cx="92203" cy="35472"/>
            </a:xfrm>
            <a:prstGeom prst="ellipse">
              <a:avLst/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89" name="円/楕円 588"/>
            <p:cNvSpPr/>
            <p:nvPr/>
          </p:nvSpPr>
          <p:spPr>
            <a:xfrm>
              <a:off x="6799590" y="4618541"/>
              <a:ext cx="391078" cy="39107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0" name="円/楕円 589"/>
            <p:cNvSpPr/>
            <p:nvPr/>
          </p:nvSpPr>
          <p:spPr>
            <a:xfrm>
              <a:off x="7023063" y="4618541"/>
              <a:ext cx="391078" cy="39107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" name="グループ化 12"/>
          <p:cNvGrpSpPr/>
          <p:nvPr/>
        </p:nvGrpSpPr>
        <p:grpSpPr>
          <a:xfrm flipH="1">
            <a:off x="7963630" y="4699120"/>
            <a:ext cx="1491230" cy="1620180"/>
            <a:chOff x="7963630" y="4699120"/>
            <a:chExt cx="1491230" cy="1620180"/>
          </a:xfrm>
        </p:grpSpPr>
        <p:sp>
          <p:nvSpPr>
            <p:cNvPr id="631" name="片側の 2 つの角を丸めた四角形 630"/>
            <p:cNvSpPr/>
            <p:nvPr/>
          </p:nvSpPr>
          <p:spPr>
            <a:xfrm>
              <a:off x="8578181" y="4699120"/>
              <a:ext cx="838024" cy="1005629"/>
            </a:xfrm>
            <a:prstGeom prst="round2SameRect">
              <a:avLst>
                <a:gd name="adj1" fmla="val 50000"/>
                <a:gd name="adj2" fmla="val 29542"/>
              </a:avLst>
            </a:prstGeom>
            <a:solidFill>
              <a:srgbClr val="8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2" name="片側の 2 つの角を丸めた四角形 631"/>
            <p:cNvSpPr/>
            <p:nvPr/>
          </p:nvSpPr>
          <p:spPr>
            <a:xfrm>
              <a:off x="8578181" y="5593012"/>
              <a:ext cx="838024" cy="726288"/>
            </a:xfrm>
            <a:prstGeom prst="round2SameRect">
              <a:avLst>
                <a:gd name="adj1" fmla="val 26115"/>
                <a:gd name="adj2" fmla="val 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3" name="台形 632"/>
            <p:cNvSpPr/>
            <p:nvPr/>
          </p:nvSpPr>
          <p:spPr>
            <a:xfrm rot="10800000">
              <a:off x="8801654" y="5593012"/>
              <a:ext cx="391078" cy="167605"/>
            </a:xfrm>
            <a:prstGeom prst="trapezoid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4" name="片側の 2 つの角を丸めた四角形 633"/>
            <p:cNvSpPr/>
            <p:nvPr/>
          </p:nvSpPr>
          <p:spPr>
            <a:xfrm rot="10800000">
              <a:off x="8913391" y="5481276"/>
              <a:ext cx="167605" cy="22347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35" name="片側の 2 つの角を丸めた四角形 634"/>
            <p:cNvSpPr/>
            <p:nvPr/>
          </p:nvSpPr>
          <p:spPr>
            <a:xfrm rot="9000000">
              <a:off x="8382402" y="5615061"/>
              <a:ext cx="256018" cy="62632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36" name="グループ化 80"/>
            <p:cNvGrpSpPr/>
            <p:nvPr/>
          </p:nvGrpSpPr>
          <p:grpSpPr>
            <a:xfrm>
              <a:off x="7963630" y="5369539"/>
              <a:ext cx="490352" cy="357035"/>
              <a:chOff x="5350086" y="3216416"/>
              <a:chExt cx="1026444" cy="747371"/>
            </a:xfrm>
          </p:grpSpPr>
          <p:sp>
            <p:nvSpPr>
              <p:cNvPr id="652" name="角丸四角形 651"/>
              <p:cNvSpPr/>
              <p:nvPr/>
            </p:nvSpPr>
            <p:spPr>
              <a:xfrm rot="900000">
                <a:off x="5414628" y="3796812"/>
                <a:ext cx="751592" cy="93910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3" name="角丸四角形 652"/>
              <p:cNvSpPr/>
              <p:nvPr/>
            </p:nvSpPr>
            <p:spPr>
              <a:xfrm rot="900000">
                <a:off x="5384415" y="3671475"/>
                <a:ext cx="751592" cy="93910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4" name="角丸四角形 653"/>
              <p:cNvSpPr/>
              <p:nvPr/>
            </p:nvSpPr>
            <p:spPr>
              <a:xfrm rot="900000">
                <a:off x="5497652" y="3570664"/>
                <a:ext cx="667893" cy="83452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5" name="角丸四角形 654"/>
              <p:cNvSpPr/>
              <p:nvPr/>
            </p:nvSpPr>
            <p:spPr>
              <a:xfrm rot="900000">
                <a:off x="5739832" y="3495493"/>
                <a:ext cx="636698" cy="468294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6" name="角丸四角形 655"/>
              <p:cNvSpPr/>
              <p:nvPr/>
            </p:nvSpPr>
            <p:spPr>
              <a:xfrm rot="900000">
                <a:off x="5350086" y="3538100"/>
                <a:ext cx="751592" cy="93910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7" name="角丸四角形 656"/>
              <p:cNvSpPr/>
              <p:nvPr/>
            </p:nvSpPr>
            <p:spPr>
              <a:xfrm rot="900000">
                <a:off x="5471703" y="3451234"/>
                <a:ext cx="751592" cy="93910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8" name="角丸四角形 657"/>
              <p:cNvSpPr/>
              <p:nvPr/>
            </p:nvSpPr>
            <p:spPr>
              <a:xfrm rot="3568848">
                <a:off x="5756879" y="3396448"/>
                <a:ext cx="513820" cy="153756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37" name="グループ化 92"/>
            <p:cNvGrpSpPr/>
            <p:nvPr/>
          </p:nvGrpSpPr>
          <p:grpSpPr>
            <a:xfrm>
              <a:off x="8533021" y="5071646"/>
              <a:ext cx="195551" cy="257630"/>
              <a:chOff x="3195713" y="3098872"/>
              <a:chExt cx="279648" cy="368424"/>
            </a:xfrm>
          </p:grpSpPr>
          <p:sp>
            <p:nvSpPr>
              <p:cNvPr id="650" name="円/楕円 649"/>
              <p:cNvSpPr/>
              <p:nvPr/>
            </p:nvSpPr>
            <p:spPr>
              <a:xfrm rot="20700000">
                <a:off x="3195713" y="3098872"/>
                <a:ext cx="279648" cy="368424"/>
              </a:xfrm>
              <a:prstGeom prst="ellipse">
                <a:avLst/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51" name="円/楕円 650"/>
              <p:cNvSpPr/>
              <p:nvPr/>
            </p:nvSpPr>
            <p:spPr>
              <a:xfrm rot="20700000">
                <a:off x="3240543" y="3135909"/>
                <a:ext cx="223422" cy="294350"/>
              </a:xfrm>
              <a:prstGeom prst="ellipse">
                <a:avLst/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38" name="グループ化 91"/>
            <p:cNvGrpSpPr/>
            <p:nvPr/>
          </p:nvGrpSpPr>
          <p:grpSpPr>
            <a:xfrm flipH="1">
              <a:off x="9259309" y="5071646"/>
              <a:ext cx="195551" cy="257630"/>
              <a:chOff x="4146030" y="3098872"/>
              <a:chExt cx="279648" cy="368424"/>
            </a:xfrm>
          </p:grpSpPr>
          <p:sp>
            <p:nvSpPr>
              <p:cNvPr id="648" name="円/楕円 647"/>
              <p:cNvSpPr/>
              <p:nvPr/>
            </p:nvSpPr>
            <p:spPr>
              <a:xfrm rot="20700000">
                <a:off x="4146030" y="3098872"/>
                <a:ext cx="279648" cy="368424"/>
              </a:xfrm>
              <a:prstGeom prst="ellipse">
                <a:avLst/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49" name="円/楕円 648"/>
              <p:cNvSpPr/>
              <p:nvPr/>
            </p:nvSpPr>
            <p:spPr>
              <a:xfrm rot="20700000">
                <a:off x="4190860" y="3135909"/>
                <a:ext cx="223422" cy="294350"/>
              </a:xfrm>
              <a:prstGeom prst="ellipse">
                <a:avLst/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39" name="片側の 2 つの角を丸めた四角形 638"/>
            <p:cNvSpPr/>
            <p:nvPr/>
          </p:nvSpPr>
          <p:spPr>
            <a:xfrm rot="10800000">
              <a:off x="8913391" y="5369539"/>
              <a:ext cx="167605" cy="22347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40" name="円/楕円 639"/>
            <p:cNvSpPr/>
            <p:nvPr/>
          </p:nvSpPr>
          <p:spPr>
            <a:xfrm>
              <a:off x="8634049" y="4810857"/>
              <a:ext cx="726288" cy="726288"/>
            </a:xfrm>
            <a:prstGeom prst="ellipse">
              <a:avLst/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41" name="台形 640"/>
            <p:cNvSpPr/>
            <p:nvPr/>
          </p:nvSpPr>
          <p:spPr>
            <a:xfrm>
              <a:off x="8913391" y="5760617"/>
              <a:ext cx="167605" cy="279341"/>
            </a:xfrm>
            <a:prstGeom prst="trapezoid">
              <a:avLst>
                <a:gd name="adj" fmla="val 3933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42" name="月 641"/>
            <p:cNvSpPr/>
            <p:nvPr/>
          </p:nvSpPr>
          <p:spPr>
            <a:xfrm rot="16200000" flipH="1">
              <a:off x="8773720" y="5044523"/>
              <a:ext cx="55869" cy="223473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43" name="月 642"/>
            <p:cNvSpPr/>
            <p:nvPr/>
          </p:nvSpPr>
          <p:spPr>
            <a:xfrm rot="16200000" flipH="1">
              <a:off x="9164798" y="5044523"/>
              <a:ext cx="55869" cy="223473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44" name="二等辺三角形 643"/>
            <p:cNvSpPr/>
            <p:nvPr/>
          </p:nvSpPr>
          <p:spPr>
            <a:xfrm rot="10800000">
              <a:off x="8877481" y="5413438"/>
              <a:ext cx="239425" cy="79808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45" name="月 644"/>
            <p:cNvSpPr/>
            <p:nvPr/>
          </p:nvSpPr>
          <p:spPr>
            <a:xfrm rot="16200000" flipH="1">
              <a:off x="8783918" y="4926335"/>
              <a:ext cx="35472" cy="223473"/>
            </a:xfrm>
            <a:prstGeom prst="moon">
              <a:avLst/>
            </a:prstGeom>
            <a:solidFill>
              <a:srgbClr val="8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46" name="月 645"/>
            <p:cNvSpPr/>
            <p:nvPr/>
          </p:nvSpPr>
          <p:spPr>
            <a:xfrm rot="16200000" flipH="1">
              <a:off x="9174996" y="4926335"/>
              <a:ext cx="35472" cy="223473"/>
            </a:xfrm>
            <a:prstGeom prst="moon">
              <a:avLst/>
            </a:prstGeom>
            <a:solidFill>
              <a:srgbClr val="8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47" name="円/楕円 646"/>
            <p:cNvSpPr/>
            <p:nvPr/>
          </p:nvSpPr>
          <p:spPr>
            <a:xfrm>
              <a:off x="8951091" y="5334068"/>
              <a:ext cx="92203" cy="35472"/>
            </a:xfrm>
            <a:prstGeom prst="ellipse">
              <a:avLst/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29" name="円/楕円 628"/>
            <p:cNvSpPr/>
            <p:nvPr/>
          </p:nvSpPr>
          <p:spPr>
            <a:xfrm rot="19800000">
              <a:off x="8649753" y="4785663"/>
              <a:ext cx="391078" cy="167605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30" name="円/楕円 629"/>
            <p:cNvSpPr/>
            <p:nvPr/>
          </p:nvSpPr>
          <p:spPr>
            <a:xfrm rot="1800000" flipH="1">
              <a:off x="8929094" y="4785663"/>
              <a:ext cx="391078" cy="167605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20" name="月 619"/>
            <p:cNvSpPr/>
            <p:nvPr/>
          </p:nvSpPr>
          <p:spPr>
            <a:xfrm>
              <a:off x="8578181" y="4922593"/>
              <a:ext cx="223473" cy="782156"/>
            </a:xfrm>
            <a:prstGeom prst="moon">
              <a:avLst/>
            </a:prstGeom>
            <a:solidFill>
              <a:srgbClr val="8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26" name="月 625"/>
            <p:cNvSpPr/>
            <p:nvPr/>
          </p:nvSpPr>
          <p:spPr>
            <a:xfrm rot="2155952" flipH="1">
              <a:off x="8880047" y="4803473"/>
              <a:ext cx="68697" cy="289452"/>
            </a:xfrm>
            <a:prstGeom prst="moon">
              <a:avLst>
                <a:gd name="adj" fmla="val 33807"/>
              </a:avLst>
            </a:prstGeom>
            <a:solidFill>
              <a:srgbClr val="8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27" name="月 626"/>
            <p:cNvSpPr/>
            <p:nvPr/>
          </p:nvSpPr>
          <p:spPr>
            <a:xfrm rot="2155952" flipH="1">
              <a:off x="8824179" y="4803473"/>
              <a:ext cx="68697" cy="289452"/>
            </a:xfrm>
            <a:prstGeom prst="moon">
              <a:avLst>
                <a:gd name="adj" fmla="val 33807"/>
              </a:avLst>
            </a:prstGeom>
            <a:solidFill>
              <a:srgbClr val="8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24" name="月 623"/>
            <p:cNvSpPr/>
            <p:nvPr/>
          </p:nvSpPr>
          <p:spPr>
            <a:xfrm rot="19444048">
              <a:off x="9015667" y="4803473"/>
              <a:ext cx="68697" cy="289452"/>
            </a:xfrm>
            <a:prstGeom prst="moon">
              <a:avLst>
                <a:gd name="adj" fmla="val 33807"/>
              </a:avLst>
            </a:prstGeom>
            <a:solidFill>
              <a:srgbClr val="8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25" name="月 624"/>
            <p:cNvSpPr/>
            <p:nvPr/>
          </p:nvSpPr>
          <p:spPr>
            <a:xfrm rot="19444048">
              <a:off x="9071535" y="4803473"/>
              <a:ext cx="68697" cy="289452"/>
            </a:xfrm>
            <a:prstGeom prst="moon">
              <a:avLst>
                <a:gd name="adj" fmla="val 33807"/>
              </a:avLst>
            </a:prstGeom>
            <a:solidFill>
              <a:srgbClr val="8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23" name="月 622"/>
            <p:cNvSpPr/>
            <p:nvPr/>
          </p:nvSpPr>
          <p:spPr>
            <a:xfrm flipH="1">
              <a:off x="9192732" y="4922593"/>
              <a:ext cx="223473" cy="782156"/>
            </a:xfrm>
            <a:prstGeom prst="moon">
              <a:avLst/>
            </a:prstGeom>
            <a:solidFill>
              <a:srgbClr val="8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8" name="グループ化 17"/>
          <p:cNvGrpSpPr/>
          <p:nvPr/>
        </p:nvGrpSpPr>
        <p:grpSpPr>
          <a:xfrm flipH="1">
            <a:off x="497505" y="803526"/>
            <a:ext cx="1491230" cy="1620180"/>
            <a:chOff x="497505" y="803526"/>
            <a:chExt cx="1491230" cy="1620180"/>
          </a:xfrm>
        </p:grpSpPr>
        <p:grpSp>
          <p:nvGrpSpPr>
            <p:cNvPr id="113" name="グループ化 112"/>
            <p:cNvGrpSpPr/>
            <p:nvPr/>
          </p:nvGrpSpPr>
          <p:grpSpPr>
            <a:xfrm>
              <a:off x="497505" y="803526"/>
              <a:ext cx="1491230" cy="1620180"/>
              <a:chOff x="2432720" y="2636912"/>
              <a:chExt cx="1922030" cy="2088232"/>
            </a:xfrm>
          </p:grpSpPr>
          <p:sp>
            <p:nvSpPr>
              <p:cNvPr id="114" name="片側の 2 つの角を丸めた四角形 113"/>
              <p:cNvSpPr/>
              <p:nvPr/>
            </p:nvSpPr>
            <p:spPr>
              <a:xfrm>
                <a:off x="3224808" y="2636912"/>
                <a:ext cx="1080120" cy="12241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片側の 2 つの角を丸めた四角形 114"/>
              <p:cNvSpPr/>
              <p:nvPr/>
            </p:nvSpPr>
            <p:spPr>
              <a:xfrm>
                <a:off x="3224808" y="3789040"/>
                <a:ext cx="1080120" cy="936104"/>
              </a:xfrm>
              <a:prstGeom prst="round2SameRect">
                <a:avLst>
                  <a:gd name="adj1" fmla="val 26115"/>
                  <a:gd name="adj2" fmla="val 0"/>
                </a:avLst>
              </a:prstGeom>
              <a:solidFill>
                <a:srgbClr val="FF33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台形 115"/>
              <p:cNvSpPr/>
              <p:nvPr/>
            </p:nvSpPr>
            <p:spPr>
              <a:xfrm rot="10800000">
                <a:off x="3512840" y="3789040"/>
                <a:ext cx="504056" cy="216024"/>
              </a:xfrm>
              <a:prstGeom prst="trapezoid">
                <a:avLst/>
              </a:prstGeom>
              <a:solidFill>
                <a:srgbClr val="FF00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片側の 2 つの角を丸めた四角形 116"/>
              <p:cNvSpPr/>
              <p:nvPr/>
            </p:nvSpPr>
            <p:spPr>
              <a:xfrm rot="10800000">
                <a:off x="3656856" y="3645024"/>
                <a:ext cx="216024" cy="28803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8" name="片側の 2 つの角を丸めた四角形 117"/>
              <p:cNvSpPr/>
              <p:nvPr/>
            </p:nvSpPr>
            <p:spPr>
              <a:xfrm rot="9000000">
                <a:off x="2972470" y="3817458"/>
                <a:ext cx="329979" cy="80725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33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9" name="グループ化 80"/>
              <p:cNvGrpSpPr/>
              <p:nvPr/>
            </p:nvGrpSpPr>
            <p:grpSpPr>
              <a:xfrm>
                <a:off x="2432720" y="3501008"/>
                <a:ext cx="632009" cy="460178"/>
                <a:chOff x="5350086" y="3216416"/>
                <a:chExt cx="1026444" cy="747371"/>
              </a:xfrm>
            </p:grpSpPr>
            <p:sp>
              <p:nvSpPr>
                <p:cNvPr id="142" name="角丸四角形 141"/>
                <p:cNvSpPr/>
                <p:nvPr/>
              </p:nvSpPr>
              <p:spPr>
                <a:xfrm rot="900000">
                  <a:off x="5414628" y="3796812"/>
                  <a:ext cx="751592" cy="939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" name="角丸四角形 142"/>
                <p:cNvSpPr/>
                <p:nvPr/>
              </p:nvSpPr>
              <p:spPr>
                <a:xfrm rot="900000">
                  <a:off x="5384415" y="3671475"/>
                  <a:ext cx="751592" cy="939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" name="角丸四角形 143"/>
                <p:cNvSpPr/>
                <p:nvPr/>
              </p:nvSpPr>
              <p:spPr>
                <a:xfrm rot="900000">
                  <a:off x="5497652" y="3570664"/>
                  <a:ext cx="667893" cy="8345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" name="角丸四角形 144"/>
                <p:cNvSpPr/>
                <p:nvPr/>
              </p:nvSpPr>
              <p:spPr>
                <a:xfrm rot="900000">
                  <a:off x="5739832" y="3495493"/>
                  <a:ext cx="636698" cy="46829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" name="角丸四角形 145"/>
                <p:cNvSpPr/>
                <p:nvPr/>
              </p:nvSpPr>
              <p:spPr>
                <a:xfrm rot="900000">
                  <a:off x="5350086" y="3538100"/>
                  <a:ext cx="751592" cy="939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" name="角丸四角形 146"/>
                <p:cNvSpPr/>
                <p:nvPr/>
              </p:nvSpPr>
              <p:spPr>
                <a:xfrm rot="900000">
                  <a:off x="5471703" y="3451234"/>
                  <a:ext cx="751592" cy="939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" name="角丸四角形 147"/>
                <p:cNvSpPr/>
                <p:nvPr/>
              </p:nvSpPr>
              <p:spPr>
                <a:xfrm rot="3568848">
                  <a:off x="5756879" y="3396448"/>
                  <a:ext cx="513820" cy="1537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0" name="グループ化 92"/>
              <p:cNvGrpSpPr/>
              <p:nvPr/>
            </p:nvGrpSpPr>
            <p:grpSpPr>
              <a:xfrm>
                <a:off x="3166602" y="3117056"/>
                <a:ext cx="252044" cy="332056"/>
                <a:chOff x="3195713" y="3098872"/>
                <a:chExt cx="279648" cy="368424"/>
              </a:xfrm>
            </p:grpSpPr>
            <p:sp>
              <p:nvSpPr>
                <p:cNvPr id="140" name="円/楕円 139"/>
                <p:cNvSpPr/>
                <p:nvPr/>
              </p:nvSpPr>
              <p:spPr>
                <a:xfrm rot="20700000">
                  <a:off x="3195713" y="3098872"/>
                  <a:ext cx="279648" cy="368424"/>
                </a:xfrm>
                <a:prstGeom prst="ellipse">
                  <a:avLst/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1" name="円/楕円 140"/>
                <p:cNvSpPr/>
                <p:nvPr/>
              </p:nvSpPr>
              <p:spPr>
                <a:xfrm rot="20700000">
                  <a:off x="3240543" y="3135909"/>
                  <a:ext cx="223422" cy="294350"/>
                </a:xfrm>
                <a:prstGeom prst="ellipse">
                  <a:avLst/>
                </a:prstGeom>
                <a:solidFill>
                  <a:srgbClr val="FF99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1" name="グループ化 91"/>
              <p:cNvGrpSpPr/>
              <p:nvPr/>
            </p:nvGrpSpPr>
            <p:grpSpPr>
              <a:xfrm flipH="1">
                <a:off x="4102706" y="3117056"/>
                <a:ext cx="252044" cy="332056"/>
                <a:chOff x="4146030" y="3098872"/>
                <a:chExt cx="279648" cy="368424"/>
              </a:xfrm>
            </p:grpSpPr>
            <p:sp>
              <p:nvSpPr>
                <p:cNvPr id="138" name="円/楕円 137"/>
                <p:cNvSpPr/>
                <p:nvPr/>
              </p:nvSpPr>
              <p:spPr>
                <a:xfrm rot="20700000">
                  <a:off x="4146030" y="3098872"/>
                  <a:ext cx="279648" cy="368424"/>
                </a:xfrm>
                <a:prstGeom prst="ellipse">
                  <a:avLst/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9" name="円/楕円 138"/>
                <p:cNvSpPr/>
                <p:nvPr/>
              </p:nvSpPr>
              <p:spPr>
                <a:xfrm rot="20700000">
                  <a:off x="4190860" y="3135909"/>
                  <a:ext cx="223422" cy="294350"/>
                </a:xfrm>
                <a:prstGeom prst="ellipse">
                  <a:avLst/>
                </a:prstGeom>
                <a:solidFill>
                  <a:srgbClr val="FF99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2" name="片側の 2 つの角を丸めた四角形 121"/>
              <p:cNvSpPr/>
              <p:nvPr/>
            </p:nvSpPr>
            <p:spPr>
              <a:xfrm rot="10800000">
                <a:off x="3656856" y="3501008"/>
                <a:ext cx="216024" cy="28803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3" name="円/楕円 122"/>
              <p:cNvSpPr/>
              <p:nvPr/>
            </p:nvSpPr>
            <p:spPr>
              <a:xfrm>
                <a:off x="3296816" y="2780928"/>
                <a:ext cx="936104" cy="936104"/>
              </a:xfrm>
              <a:prstGeom prst="ellipse">
                <a:avLst/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4" name="台形 123"/>
              <p:cNvSpPr/>
              <p:nvPr/>
            </p:nvSpPr>
            <p:spPr>
              <a:xfrm>
                <a:off x="3656856" y="4005064"/>
                <a:ext cx="216024" cy="360040"/>
              </a:xfrm>
              <a:prstGeom prst="trapezoid">
                <a:avLst>
                  <a:gd name="adj" fmla="val 39330"/>
                </a:avLst>
              </a:prstGeom>
              <a:solidFill>
                <a:srgbClr val="FF00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25" name="グループ化 103"/>
              <p:cNvGrpSpPr/>
              <p:nvPr/>
            </p:nvGrpSpPr>
            <p:grpSpPr>
              <a:xfrm>
                <a:off x="3368824" y="2708920"/>
                <a:ext cx="799182" cy="360040"/>
                <a:chOff x="3368824" y="2708920"/>
                <a:chExt cx="799182" cy="360040"/>
              </a:xfrm>
            </p:grpSpPr>
            <p:grpSp>
              <p:nvGrpSpPr>
                <p:cNvPr id="132" name="グループ化 102"/>
                <p:cNvGrpSpPr/>
                <p:nvPr/>
              </p:nvGrpSpPr>
              <p:grpSpPr>
                <a:xfrm>
                  <a:off x="3368824" y="2708920"/>
                  <a:ext cx="367134" cy="360040"/>
                  <a:chOff x="3368824" y="2708920"/>
                  <a:chExt cx="367134" cy="360040"/>
                </a:xfrm>
              </p:grpSpPr>
              <p:sp>
                <p:nvSpPr>
                  <p:cNvPr id="136" name="月 135"/>
                  <p:cNvSpPr/>
                  <p:nvPr/>
                </p:nvSpPr>
                <p:spPr>
                  <a:xfrm>
                    <a:off x="3368824" y="2708920"/>
                    <a:ext cx="216024" cy="360040"/>
                  </a:xfrm>
                  <a:prstGeom prst="moon">
                    <a:avLst>
                      <a:gd name="adj" fmla="val 78219"/>
                    </a:avLst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7" name="月 136"/>
                  <p:cNvSpPr/>
                  <p:nvPr/>
                </p:nvSpPr>
                <p:spPr>
                  <a:xfrm>
                    <a:off x="3519934" y="2708920"/>
                    <a:ext cx="216024" cy="360040"/>
                  </a:xfrm>
                  <a:prstGeom prst="moon">
                    <a:avLst>
                      <a:gd name="adj" fmla="val 78219"/>
                    </a:avLst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33" name="グループ化 101"/>
                <p:cNvGrpSpPr/>
                <p:nvPr/>
              </p:nvGrpSpPr>
              <p:grpSpPr>
                <a:xfrm flipH="1">
                  <a:off x="3800872" y="2708920"/>
                  <a:ext cx="367134" cy="360040"/>
                  <a:chOff x="3777109" y="2708920"/>
                  <a:chExt cx="367134" cy="360040"/>
                </a:xfrm>
              </p:grpSpPr>
              <p:sp>
                <p:nvSpPr>
                  <p:cNvPr id="134" name="月 133"/>
                  <p:cNvSpPr/>
                  <p:nvPr/>
                </p:nvSpPr>
                <p:spPr>
                  <a:xfrm>
                    <a:off x="3777109" y="2708920"/>
                    <a:ext cx="216024" cy="360040"/>
                  </a:xfrm>
                  <a:prstGeom prst="moon">
                    <a:avLst>
                      <a:gd name="adj" fmla="val 78219"/>
                    </a:avLst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5" name="月 134"/>
                  <p:cNvSpPr/>
                  <p:nvPr/>
                </p:nvSpPr>
                <p:spPr>
                  <a:xfrm>
                    <a:off x="3928219" y="2708920"/>
                    <a:ext cx="216024" cy="360040"/>
                  </a:xfrm>
                  <a:prstGeom prst="moon">
                    <a:avLst>
                      <a:gd name="adj" fmla="val 78219"/>
                    </a:avLst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129" name="月 128"/>
              <p:cNvSpPr/>
              <p:nvPr/>
            </p:nvSpPr>
            <p:spPr>
              <a:xfrm rot="16200000" flipH="1">
                <a:off x="3489980" y="2929767"/>
                <a:ext cx="45719" cy="288032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0" name="月 129"/>
              <p:cNvSpPr/>
              <p:nvPr/>
            </p:nvSpPr>
            <p:spPr>
              <a:xfrm rot="16200000" flipH="1">
                <a:off x="3994036" y="2929767"/>
                <a:ext cx="45719" cy="288032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1" name="円/楕円 130"/>
              <p:cNvSpPr/>
              <p:nvPr/>
            </p:nvSpPr>
            <p:spPr>
              <a:xfrm>
                <a:off x="3705448" y="3455289"/>
                <a:ext cx="118840" cy="45719"/>
              </a:xfrm>
              <a:prstGeom prst="ellipse">
                <a:avLst/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" name="グループ化 5"/>
            <p:cNvGrpSpPr/>
            <p:nvPr/>
          </p:nvGrpSpPr>
          <p:grpSpPr>
            <a:xfrm>
              <a:off x="1248132" y="1163051"/>
              <a:ext cx="199134" cy="185121"/>
              <a:chOff x="1217547" y="528959"/>
              <a:chExt cx="235972" cy="244746"/>
            </a:xfrm>
          </p:grpSpPr>
          <p:sp>
            <p:nvSpPr>
              <p:cNvPr id="2" name="円/楕円 1"/>
              <p:cNvSpPr/>
              <p:nvPr/>
            </p:nvSpPr>
            <p:spPr bwMode="auto">
              <a:xfrm>
                <a:off x="1223792" y="561816"/>
                <a:ext cx="223473" cy="211889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shade val="67500"/>
                      <a:satMod val="115000"/>
                    </a:schemeClr>
                  </a:gs>
                  <a:gs pos="44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0" name="月 659"/>
              <p:cNvSpPr/>
              <p:nvPr/>
            </p:nvSpPr>
            <p:spPr>
              <a:xfrm rot="16200000" flipH="1">
                <a:off x="1275993" y="490236"/>
                <a:ext cx="119080" cy="235972"/>
              </a:xfrm>
              <a:prstGeom prst="moon">
                <a:avLst>
                  <a:gd name="adj" fmla="val 26897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" name="円/楕円 3"/>
              <p:cNvSpPr/>
              <p:nvPr/>
            </p:nvSpPr>
            <p:spPr bwMode="auto">
              <a:xfrm>
                <a:off x="1253750" y="587196"/>
                <a:ext cx="161131" cy="161131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1" name="円/楕円 660"/>
              <p:cNvSpPr/>
              <p:nvPr/>
            </p:nvSpPr>
            <p:spPr bwMode="auto">
              <a:xfrm>
                <a:off x="1283071" y="616518"/>
                <a:ext cx="102488" cy="102488"/>
              </a:xfrm>
              <a:prstGeom prst="ellipse">
                <a:avLst/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2" name="円/楕円 661"/>
              <p:cNvSpPr/>
              <p:nvPr/>
            </p:nvSpPr>
            <p:spPr bwMode="auto">
              <a:xfrm>
                <a:off x="1308693" y="642138"/>
                <a:ext cx="51244" cy="51244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3" name="円/楕円 662"/>
              <p:cNvSpPr/>
              <p:nvPr/>
            </p:nvSpPr>
            <p:spPr bwMode="auto">
              <a:xfrm>
                <a:off x="1298276" y="600761"/>
                <a:ext cx="72077" cy="7207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" name="二等辺三角形 4"/>
              <p:cNvSpPr/>
              <p:nvPr/>
            </p:nvSpPr>
            <p:spPr bwMode="auto">
              <a:xfrm rot="19800000">
                <a:off x="1226079" y="528959"/>
                <a:ext cx="45719" cy="64148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665" name="グループ化 664"/>
            <p:cNvGrpSpPr/>
            <p:nvPr/>
          </p:nvGrpSpPr>
          <p:grpSpPr>
            <a:xfrm flipH="1">
              <a:off x="1618280" y="1163051"/>
              <a:ext cx="199134" cy="185121"/>
              <a:chOff x="1217547" y="528959"/>
              <a:chExt cx="235972" cy="244746"/>
            </a:xfrm>
          </p:grpSpPr>
          <p:sp>
            <p:nvSpPr>
              <p:cNvPr id="666" name="円/楕円 665"/>
              <p:cNvSpPr/>
              <p:nvPr/>
            </p:nvSpPr>
            <p:spPr bwMode="auto">
              <a:xfrm>
                <a:off x="1223792" y="561816"/>
                <a:ext cx="223473" cy="211889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shade val="67500"/>
                      <a:satMod val="115000"/>
                    </a:schemeClr>
                  </a:gs>
                  <a:gs pos="44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7" name="月 666"/>
              <p:cNvSpPr/>
              <p:nvPr/>
            </p:nvSpPr>
            <p:spPr>
              <a:xfrm rot="16200000" flipH="1">
                <a:off x="1275993" y="490236"/>
                <a:ext cx="119080" cy="235972"/>
              </a:xfrm>
              <a:prstGeom prst="moon">
                <a:avLst>
                  <a:gd name="adj" fmla="val 26897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68" name="円/楕円 667"/>
              <p:cNvSpPr/>
              <p:nvPr/>
            </p:nvSpPr>
            <p:spPr bwMode="auto">
              <a:xfrm>
                <a:off x="1253750" y="587196"/>
                <a:ext cx="161131" cy="161131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9" name="円/楕円 668"/>
              <p:cNvSpPr/>
              <p:nvPr/>
            </p:nvSpPr>
            <p:spPr bwMode="auto">
              <a:xfrm>
                <a:off x="1283071" y="616518"/>
                <a:ext cx="102488" cy="102488"/>
              </a:xfrm>
              <a:prstGeom prst="ellipse">
                <a:avLst/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0" name="円/楕円 669"/>
              <p:cNvSpPr/>
              <p:nvPr/>
            </p:nvSpPr>
            <p:spPr bwMode="auto">
              <a:xfrm>
                <a:off x="1308693" y="642138"/>
                <a:ext cx="51244" cy="51244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1" name="円/楕円 670"/>
              <p:cNvSpPr/>
              <p:nvPr/>
            </p:nvSpPr>
            <p:spPr bwMode="auto">
              <a:xfrm>
                <a:off x="1298276" y="600761"/>
                <a:ext cx="72077" cy="7207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3" name="二等辺三角形 672"/>
              <p:cNvSpPr/>
              <p:nvPr/>
            </p:nvSpPr>
            <p:spPr bwMode="auto">
              <a:xfrm rot="19800000">
                <a:off x="1226079" y="528959"/>
                <a:ext cx="45719" cy="64148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7" name="月 6"/>
            <p:cNvSpPr/>
            <p:nvPr/>
          </p:nvSpPr>
          <p:spPr bwMode="auto">
            <a:xfrm rot="16200000">
              <a:off x="1500612" y="1454888"/>
              <a:ext cx="64572" cy="149850"/>
            </a:xfrm>
            <a:prstGeom prst="moon">
              <a:avLst>
                <a:gd name="adj" fmla="val 80689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" name="グループ化 16"/>
          <p:cNvGrpSpPr/>
          <p:nvPr/>
        </p:nvGrpSpPr>
        <p:grpSpPr>
          <a:xfrm flipH="1">
            <a:off x="2369493" y="803526"/>
            <a:ext cx="1491230" cy="1620180"/>
            <a:chOff x="2369493" y="803526"/>
            <a:chExt cx="1491230" cy="1620180"/>
          </a:xfrm>
        </p:grpSpPr>
        <p:grpSp>
          <p:nvGrpSpPr>
            <p:cNvPr id="149" name="グループ化 148"/>
            <p:cNvGrpSpPr/>
            <p:nvPr/>
          </p:nvGrpSpPr>
          <p:grpSpPr>
            <a:xfrm>
              <a:off x="2369493" y="803526"/>
              <a:ext cx="1491230" cy="1620180"/>
              <a:chOff x="2432720" y="2636912"/>
              <a:chExt cx="1922030" cy="2088232"/>
            </a:xfrm>
          </p:grpSpPr>
          <p:sp>
            <p:nvSpPr>
              <p:cNvPr id="150" name="片側の 2 つの角を丸めた四角形 149"/>
              <p:cNvSpPr/>
              <p:nvPr/>
            </p:nvSpPr>
            <p:spPr>
              <a:xfrm>
                <a:off x="3224808" y="2636912"/>
                <a:ext cx="1080120" cy="93610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片側の 2 つの角を丸めた四角形 150"/>
              <p:cNvSpPr/>
              <p:nvPr/>
            </p:nvSpPr>
            <p:spPr>
              <a:xfrm>
                <a:off x="3224808" y="3789040"/>
                <a:ext cx="1080120" cy="936104"/>
              </a:xfrm>
              <a:prstGeom prst="round2SameRect">
                <a:avLst>
                  <a:gd name="adj1" fmla="val 26115"/>
                  <a:gd name="adj2" fmla="val 0"/>
                </a:avLst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台形 151"/>
              <p:cNvSpPr/>
              <p:nvPr/>
            </p:nvSpPr>
            <p:spPr>
              <a:xfrm rot="10800000">
                <a:off x="3512840" y="3789040"/>
                <a:ext cx="504056" cy="216024"/>
              </a:xfrm>
              <a:prstGeom prst="trapezoid">
                <a:avLst/>
              </a:prstGeom>
              <a:solidFill>
                <a:srgbClr val="00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片側の 2 つの角を丸めた四角形 152"/>
              <p:cNvSpPr/>
              <p:nvPr/>
            </p:nvSpPr>
            <p:spPr>
              <a:xfrm rot="10800000">
                <a:off x="3656856" y="3645024"/>
                <a:ext cx="216024" cy="28803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4" name="片側の 2 つの角を丸めた四角形 153"/>
              <p:cNvSpPr/>
              <p:nvPr/>
            </p:nvSpPr>
            <p:spPr>
              <a:xfrm rot="9000000">
                <a:off x="2972470" y="3817458"/>
                <a:ext cx="329979" cy="80725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5" name="グループ化 80"/>
              <p:cNvGrpSpPr/>
              <p:nvPr/>
            </p:nvGrpSpPr>
            <p:grpSpPr>
              <a:xfrm>
                <a:off x="2432720" y="3501008"/>
                <a:ext cx="632009" cy="460178"/>
                <a:chOff x="5350086" y="3216416"/>
                <a:chExt cx="1026444" cy="747371"/>
              </a:xfrm>
            </p:grpSpPr>
            <p:sp>
              <p:nvSpPr>
                <p:cNvPr id="178" name="角丸四角形 177"/>
                <p:cNvSpPr/>
                <p:nvPr/>
              </p:nvSpPr>
              <p:spPr>
                <a:xfrm rot="900000">
                  <a:off x="5414628" y="3796812"/>
                  <a:ext cx="751592" cy="939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" name="角丸四角形 178"/>
                <p:cNvSpPr/>
                <p:nvPr/>
              </p:nvSpPr>
              <p:spPr>
                <a:xfrm rot="900000">
                  <a:off x="5384415" y="3671475"/>
                  <a:ext cx="751592" cy="939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" name="角丸四角形 179"/>
                <p:cNvSpPr/>
                <p:nvPr/>
              </p:nvSpPr>
              <p:spPr>
                <a:xfrm rot="900000">
                  <a:off x="5497652" y="3570664"/>
                  <a:ext cx="667893" cy="8345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" name="角丸四角形 180"/>
                <p:cNvSpPr/>
                <p:nvPr/>
              </p:nvSpPr>
              <p:spPr>
                <a:xfrm rot="900000">
                  <a:off x="5739832" y="3495493"/>
                  <a:ext cx="636698" cy="46829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" name="角丸四角形 181"/>
                <p:cNvSpPr/>
                <p:nvPr/>
              </p:nvSpPr>
              <p:spPr>
                <a:xfrm rot="900000">
                  <a:off x="5350086" y="3538100"/>
                  <a:ext cx="751592" cy="939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" name="角丸四角形 182"/>
                <p:cNvSpPr/>
                <p:nvPr/>
              </p:nvSpPr>
              <p:spPr>
                <a:xfrm rot="900000">
                  <a:off x="5471703" y="3451234"/>
                  <a:ext cx="751592" cy="939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" name="角丸四角形 183"/>
                <p:cNvSpPr/>
                <p:nvPr/>
              </p:nvSpPr>
              <p:spPr>
                <a:xfrm rot="3568848">
                  <a:off x="5756879" y="3396448"/>
                  <a:ext cx="513820" cy="1537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6" name="グループ化 92"/>
              <p:cNvGrpSpPr/>
              <p:nvPr/>
            </p:nvGrpSpPr>
            <p:grpSpPr>
              <a:xfrm>
                <a:off x="3166602" y="3117056"/>
                <a:ext cx="252044" cy="332056"/>
                <a:chOff x="3195713" y="3098872"/>
                <a:chExt cx="279648" cy="368424"/>
              </a:xfrm>
            </p:grpSpPr>
            <p:sp>
              <p:nvSpPr>
                <p:cNvPr id="176" name="円/楕円 175"/>
                <p:cNvSpPr/>
                <p:nvPr/>
              </p:nvSpPr>
              <p:spPr>
                <a:xfrm rot="20700000">
                  <a:off x="3195713" y="3098872"/>
                  <a:ext cx="279648" cy="368424"/>
                </a:xfrm>
                <a:prstGeom prst="ellipse">
                  <a:avLst/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7" name="円/楕円 176"/>
                <p:cNvSpPr/>
                <p:nvPr/>
              </p:nvSpPr>
              <p:spPr>
                <a:xfrm rot="20700000">
                  <a:off x="3240543" y="3135909"/>
                  <a:ext cx="223422" cy="294350"/>
                </a:xfrm>
                <a:prstGeom prst="ellipse">
                  <a:avLst/>
                </a:prstGeom>
                <a:solidFill>
                  <a:srgbClr val="FF99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7" name="グループ化 91"/>
              <p:cNvGrpSpPr/>
              <p:nvPr/>
            </p:nvGrpSpPr>
            <p:grpSpPr>
              <a:xfrm flipH="1">
                <a:off x="4102706" y="3117056"/>
                <a:ext cx="252044" cy="332056"/>
                <a:chOff x="4146030" y="3098872"/>
                <a:chExt cx="279648" cy="368424"/>
              </a:xfrm>
            </p:grpSpPr>
            <p:sp>
              <p:nvSpPr>
                <p:cNvPr id="174" name="円/楕円 173"/>
                <p:cNvSpPr/>
                <p:nvPr/>
              </p:nvSpPr>
              <p:spPr>
                <a:xfrm rot="20700000">
                  <a:off x="4146030" y="3098872"/>
                  <a:ext cx="279648" cy="368424"/>
                </a:xfrm>
                <a:prstGeom prst="ellipse">
                  <a:avLst/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5" name="円/楕円 174"/>
                <p:cNvSpPr/>
                <p:nvPr/>
              </p:nvSpPr>
              <p:spPr>
                <a:xfrm rot="20700000">
                  <a:off x="4190860" y="3135909"/>
                  <a:ext cx="223422" cy="294350"/>
                </a:xfrm>
                <a:prstGeom prst="ellipse">
                  <a:avLst/>
                </a:prstGeom>
                <a:solidFill>
                  <a:srgbClr val="FF99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8" name="片側の 2 つの角を丸めた四角形 157"/>
              <p:cNvSpPr/>
              <p:nvPr/>
            </p:nvSpPr>
            <p:spPr>
              <a:xfrm rot="10800000">
                <a:off x="3656856" y="3501008"/>
                <a:ext cx="216024" cy="28803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9" name="円/楕円 158"/>
              <p:cNvSpPr/>
              <p:nvPr/>
            </p:nvSpPr>
            <p:spPr>
              <a:xfrm>
                <a:off x="3296816" y="2780928"/>
                <a:ext cx="936104" cy="936104"/>
              </a:xfrm>
              <a:prstGeom prst="ellipse">
                <a:avLst/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0" name="台形 159"/>
              <p:cNvSpPr/>
              <p:nvPr/>
            </p:nvSpPr>
            <p:spPr>
              <a:xfrm>
                <a:off x="3656856" y="4005064"/>
                <a:ext cx="216024" cy="360040"/>
              </a:xfrm>
              <a:prstGeom prst="trapezoid">
                <a:avLst>
                  <a:gd name="adj" fmla="val 39330"/>
                </a:avLst>
              </a:prstGeom>
              <a:solidFill>
                <a:srgbClr val="00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61" name="グループ化 103"/>
              <p:cNvGrpSpPr/>
              <p:nvPr/>
            </p:nvGrpSpPr>
            <p:grpSpPr>
              <a:xfrm>
                <a:off x="3368824" y="2708920"/>
                <a:ext cx="799182" cy="360040"/>
                <a:chOff x="3368824" y="2708920"/>
                <a:chExt cx="799182" cy="360040"/>
              </a:xfrm>
            </p:grpSpPr>
            <p:grpSp>
              <p:nvGrpSpPr>
                <p:cNvPr id="168" name="グループ化 102"/>
                <p:cNvGrpSpPr/>
                <p:nvPr/>
              </p:nvGrpSpPr>
              <p:grpSpPr>
                <a:xfrm>
                  <a:off x="3368824" y="2708920"/>
                  <a:ext cx="367134" cy="360040"/>
                  <a:chOff x="3368824" y="2708920"/>
                  <a:chExt cx="367134" cy="360040"/>
                </a:xfrm>
              </p:grpSpPr>
              <p:sp>
                <p:nvSpPr>
                  <p:cNvPr id="172" name="月 171"/>
                  <p:cNvSpPr/>
                  <p:nvPr/>
                </p:nvSpPr>
                <p:spPr>
                  <a:xfrm>
                    <a:off x="3368824" y="2708920"/>
                    <a:ext cx="216024" cy="360040"/>
                  </a:xfrm>
                  <a:prstGeom prst="moon">
                    <a:avLst>
                      <a:gd name="adj" fmla="val 78219"/>
                    </a:avLst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3" name="月 172"/>
                  <p:cNvSpPr/>
                  <p:nvPr/>
                </p:nvSpPr>
                <p:spPr>
                  <a:xfrm>
                    <a:off x="3519934" y="2708920"/>
                    <a:ext cx="216024" cy="360040"/>
                  </a:xfrm>
                  <a:prstGeom prst="moon">
                    <a:avLst>
                      <a:gd name="adj" fmla="val 78219"/>
                    </a:avLst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69" name="グループ化 101"/>
                <p:cNvGrpSpPr/>
                <p:nvPr/>
              </p:nvGrpSpPr>
              <p:grpSpPr>
                <a:xfrm flipH="1">
                  <a:off x="3800872" y="2708920"/>
                  <a:ext cx="367134" cy="360040"/>
                  <a:chOff x="3777109" y="2708920"/>
                  <a:chExt cx="367134" cy="360040"/>
                </a:xfrm>
              </p:grpSpPr>
              <p:sp>
                <p:nvSpPr>
                  <p:cNvPr id="170" name="月 169"/>
                  <p:cNvSpPr/>
                  <p:nvPr/>
                </p:nvSpPr>
                <p:spPr>
                  <a:xfrm>
                    <a:off x="3777109" y="2708920"/>
                    <a:ext cx="216024" cy="360040"/>
                  </a:xfrm>
                  <a:prstGeom prst="moon">
                    <a:avLst>
                      <a:gd name="adj" fmla="val 78219"/>
                    </a:avLst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1" name="月 170"/>
                  <p:cNvSpPr/>
                  <p:nvPr/>
                </p:nvSpPr>
                <p:spPr>
                  <a:xfrm>
                    <a:off x="3928219" y="2708920"/>
                    <a:ext cx="216024" cy="360040"/>
                  </a:xfrm>
                  <a:prstGeom prst="moon">
                    <a:avLst>
                      <a:gd name="adj" fmla="val 78219"/>
                    </a:avLst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165" name="月 164"/>
              <p:cNvSpPr/>
              <p:nvPr/>
            </p:nvSpPr>
            <p:spPr>
              <a:xfrm rot="16200000" flipH="1">
                <a:off x="3489980" y="2929767"/>
                <a:ext cx="45719" cy="288032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6" name="月 165"/>
              <p:cNvSpPr/>
              <p:nvPr/>
            </p:nvSpPr>
            <p:spPr>
              <a:xfrm rot="16200000" flipH="1">
                <a:off x="3994036" y="2929767"/>
                <a:ext cx="45719" cy="288032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7" name="円/楕円 166"/>
              <p:cNvSpPr/>
              <p:nvPr/>
            </p:nvSpPr>
            <p:spPr>
              <a:xfrm>
                <a:off x="3705448" y="3455289"/>
                <a:ext cx="118840" cy="45719"/>
              </a:xfrm>
              <a:prstGeom prst="ellipse">
                <a:avLst/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74" name="グループ化 673"/>
            <p:cNvGrpSpPr/>
            <p:nvPr/>
          </p:nvGrpSpPr>
          <p:grpSpPr>
            <a:xfrm>
              <a:off x="3101858" y="1160686"/>
              <a:ext cx="235656" cy="219074"/>
              <a:chOff x="1217547" y="528959"/>
              <a:chExt cx="235972" cy="244746"/>
            </a:xfrm>
          </p:grpSpPr>
          <p:sp>
            <p:nvSpPr>
              <p:cNvPr id="675" name="円/楕円 674"/>
              <p:cNvSpPr/>
              <p:nvPr/>
            </p:nvSpPr>
            <p:spPr bwMode="auto">
              <a:xfrm>
                <a:off x="1223792" y="561816"/>
                <a:ext cx="223473" cy="211889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shade val="67500"/>
                      <a:satMod val="115000"/>
                    </a:schemeClr>
                  </a:gs>
                  <a:gs pos="44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7" name="円/楕円 676"/>
              <p:cNvSpPr/>
              <p:nvPr/>
            </p:nvSpPr>
            <p:spPr bwMode="auto">
              <a:xfrm>
                <a:off x="1253750" y="587196"/>
                <a:ext cx="161131" cy="161131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8" name="円/楕円 677"/>
              <p:cNvSpPr/>
              <p:nvPr/>
            </p:nvSpPr>
            <p:spPr bwMode="auto">
              <a:xfrm>
                <a:off x="1283071" y="616518"/>
                <a:ext cx="102488" cy="102488"/>
              </a:xfrm>
              <a:prstGeom prst="ellipse">
                <a:avLst/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9" name="円/楕円 678"/>
              <p:cNvSpPr/>
              <p:nvPr/>
            </p:nvSpPr>
            <p:spPr bwMode="auto">
              <a:xfrm>
                <a:off x="1308693" y="642138"/>
                <a:ext cx="51244" cy="51244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0" name="円/楕円 679"/>
              <p:cNvSpPr/>
              <p:nvPr/>
            </p:nvSpPr>
            <p:spPr bwMode="auto">
              <a:xfrm>
                <a:off x="1298276" y="600761"/>
                <a:ext cx="72077" cy="7207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2" name="二等辺三角形 681"/>
              <p:cNvSpPr/>
              <p:nvPr/>
            </p:nvSpPr>
            <p:spPr bwMode="auto">
              <a:xfrm rot="19800000">
                <a:off x="1226079" y="528959"/>
                <a:ext cx="45719" cy="64148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76" name="月 675"/>
              <p:cNvSpPr/>
              <p:nvPr/>
            </p:nvSpPr>
            <p:spPr>
              <a:xfrm rot="16200000" flipH="1">
                <a:off x="1275993" y="490236"/>
                <a:ext cx="119080" cy="235972"/>
              </a:xfrm>
              <a:prstGeom prst="moon">
                <a:avLst>
                  <a:gd name="adj" fmla="val 46637"/>
                </a:avLst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92" name="グループ化 691"/>
            <p:cNvGrpSpPr/>
            <p:nvPr/>
          </p:nvGrpSpPr>
          <p:grpSpPr>
            <a:xfrm flipH="1">
              <a:off x="3475284" y="1160686"/>
              <a:ext cx="235656" cy="219074"/>
              <a:chOff x="1217547" y="528959"/>
              <a:chExt cx="235972" cy="244746"/>
            </a:xfrm>
          </p:grpSpPr>
          <p:sp>
            <p:nvSpPr>
              <p:cNvPr id="693" name="円/楕円 692"/>
              <p:cNvSpPr/>
              <p:nvPr/>
            </p:nvSpPr>
            <p:spPr bwMode="auto">
              <a:xfrm>
                <a:off x="1223792" y="561816"/>
                <a:ext cx="223473" cy="211889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shade val="67500"/>
                      <a:satMod val="115000"/>
                    </a:schemeClr>
                  </a:gs>
                  <a:gs pos="44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4" name="円/楕円 693"/>
              <p:cNvSpPr/>
              <p:nvPr/>
            </p:nvSpPr>
            <p:spPr bwMode="auto">
              <a:xfrm>
                <a:off x="1253750" y="587196"/>
                <a:ext cx="161131" cy="161131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5" name="円/楕円 694"/>
              <p:cNvSpPr/>
              <p:nvPr/>
            </p:nvSpPr>
            <p:spPr bwMode="auto">
              <a:xfrm>
                <a:off x="1283071" y="616518"/>
                <a:ext cx="102488" cy="102488"/>
              </a:xfrm>
              <a:prstGeom prst="ellipse">
                <a:avLst/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6" name="円/楕円 695"/>
              <p:cNvSpPr/>
              <p:nvPr/>
            </p:nvSpPr>
            <p:spPr bwMode="auto">
              <a:xfrm>
                <a:off x="1308693" y="642138"/>
                <a:ext cx="51244" cy="51244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7" name="円/楕円 696"/>
              <p:cNvSpPr/>
              <p:nvPr/>
            </p:nvSpPr>
            <p:spPr bwMode="auto">
              <a:xfrm>
                <a:off x="1298276" y="600761"/>
                <a:ext cx="72077" cy="7207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9" name="二等辺三角形 698"/>
              <p:cNvSpPr/>
              <p:nvPr/>
            </p:nvSpPr>
            <p:spPr bwMode="auto">
              <a:xfrm rot="19800000">
                <a:off x="1226079" y="528959"/>
                <a:ext cx="45719" cy="64148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700" name="月 699"/>
              <p:cNvSpPr/>
              <p:nvPr/>
            </p:nvSpPr>
            <p:spPr>
              <a:xfrm rot="16200000" flipH="1">
                <a:off x="1275993" y="490236"/>
                <a:ext cx="119080" cy="235972"/>
              </a:xfrm>
              <a:prstGeom prst="moon">
                <a:avLst>
                  <a:gd name="adj" fmla="val 46637"/>
                </a:avLst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81" name="月 780"/>
            <p:cNvSpPr/>
            <p:nvPr/>
          </p:nvSpPr>
          <p:spPr bwMode="auto">
            <a:xfrm rot="16200000">
              <a:off x="3375132" y="1454888"/>
              <a:ext cx="64572" cy="149850"/>
            </a:xfrm>
            <a:prstGeom prst="moon">
              <a:avLst>
                <a:gd name="adj" fmla="val 80689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" name="グループ化 15"/>
          <p:cNvGrpSpPr/>
          <p:nvPr/>
        </p:nvGrpSpPr>
        <p:grpSpPr>
          <a:xfrm flipH="1">
            <a:off x="4216504" y="803526"/>
            <a:ext cx="1491230" cy="1620180"/>
            <a:chOff x="4216504" y="803526"/>
            <a:chExt cx="1491230" cy="1620180"/>
          </a:xfrm>
        </p:grpSpPr>
        <p:grpSp>
          <p:nvGrpSpPr>
            <p:cNvPr id="223" name="グループ化 222"/>
            <p:cNvGrpSpPr/>
            <p:nvPr/>
          </p:nvGrpSpPr>
          <p:grpSpPr>
            <a:xfrm>
              <a:off x="4216504" y="803526"/>
              <a:ext cx="1491230" cy="1620180"/>
              <a:chOff x="4104456" y="836712"/>
              <a:chExt cx="1922030" cy="2088232"/>
            </a:xfrm>
          </p:grpSpPr>
          <p:grpSp>
            <p:nvGrpSpPr>
              <p:cNvPr id="185" name="グループ化 184"/>
              <p:cNvGrpSpPr/>
              <p:nvPr/>
            </p:nvGrpSpPr>
            <p:grpSpPr>
              <a:xfrm>
                <a:off x="4104456" y="836712"/>
                <a:ext cx="1922030" cy="2088232"/>
                <a:chOff x="2432720" y="2636912"/>
                <a:chExt cx="1922030" cy="2088232"/>
              </a:xfrm>
            </p:grpSpPr>
            <p:sp>
              <p:nvSpPr>
                <p:cNvPr id="186" name="片側の 2 つの角を丸めた四角形 185"/>
                <p:cNvSpPr/>
                <p:nvPr/>
              </p:nvSpPr>
              <p:spPr>
                <a:xfrm>
                  <a:off x="3224808" y="2636912"/>
                  <a:ext cx="1080120" cy="1224136"/>
                </a:xfrm>
                <a:prstGeom prst="round2SameRect">
                  <a:avLst>
                    <a:gd name="adj1" fmla="val 50000"/>
                    <a:gd name="adj2" fmla="val 29542"/>
                  </a:avLst>
                </a:prstGeom>
                <a:solidFill>
                  <a:srgbClr val="6633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" name="片側の 2 つの角を丸めた四角形 186"/>
                <p:cNvSpPr/>
                <p:nvPr/>
              </p:nvSpPr>
              <p:spPr>
                <a:xfrm>
                  <a:off x="3224808" y="3789040"/>
                  <a:ext cx="1080120" cy="936104"/>
                </a:xfrm>
                <a:prstGeom prst="round2SameRect">
                  <a:avLst>
                    <a:gd name="adj1" fmla="val 26115"/>
                    <a:gd name="adj2" fmla="val 0"/>
                  </a:avLst>
                </a:prstGeom>
                <a:solidFill>
                  <a:srgbClr val="FF99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" name="台形 187"/>
                <p:cNvSpPr/>
                <p:nvPr/>
              </p:nvSpPr>
              <p:spPr>
                <a:xfrm rot="10800000">
                  <a:off x="3512840" y="3789040"/>
                  <a:ext cx="504056" cy="216024"/>
                </a:xfrm>
                <a:prstGeom prst="trapezoid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" name="片側の 2 つの角を丸めた四角形 188"/>
                <p:cNvSpPr/>
                <p:nvPr/>
              </p:nvSpPr>
              <p:spPr>
                <a:xfrm rot="10800000">
                  <a:off x="3656856" y="3645024"/>
                  <a:ext cx="216024" cy="28803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0" name="片側の 2 つの角を丸めた四角形 189"/>
                <p:cNvSpPr/>
                <p:nvPr/>
              </p:nvSpPr>
              <p:spPr>
                <a:xfrm rot="9000000">
                  <a:off x="2972470" y="3817458"/>
                  <a:ext cx="329979" cy="80725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91" name="グループ化 80"/>
                <p:cNvGrpSpPr/>
                <p:nvPr/>
              </p:nvGrpSpPr>
              <p:grpSpPr>
                <a:xfrm>
                  <a:off x="2432720" y="3501008"/>
                  <a:ext cx="632009" cy="460178"/>
                  <a:chOff x="5350086" y="3216416"/>
                  <a:chExt cx="1026444" cy="747371"/>
                </a:xfrm>
              </p:grpSpPr>
              <p:sp>
                <p:nvSpPr>
                  <p:cNvPr id="214" name="角丸四角形 213"/>
                  <p:cNvSpPr/>
                  <p:nvPr/>
                </p:nvSpPr>
                <p:spPr>
                  <a:xfrm rot="900000">
                    <a:off x="5414628" y="3796812"/>
                    <a:ext cx="751592" cy="939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5" name="角丸四角形 214"/>
                  <p:cNvSpPr/>
                  <p:nvPr/>
                </p:nvSpPr>
                <p:spPr>
                  <a:xfrm rot="900000">
                    <a:off x="5384415" y="3671475"/>
                    <a:ext cx="751592" cy="939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6" name="角丸四角形 215"/>
                  <p:cNvSpPr/>
                  <p:nvPr/>
                </p:nvSpPr>
                <p:spPr>
                  <a:xfrm rot="900000">
                    <a:off x="5497652" y="3570664"/>
                    <a:ext cx="667893" cy="834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7" name="角丸四角形 216"/>
                  <p:cNvSpPr/>
                  <p:nvPr/>
                </p:nvSpPr>
                <p:spPr>
                  <a:xfrm rot="900000">
                    <a:off x="5739832" y="3495493"/>
                    <a:ext cx="636698" cy="4682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8" name="角丸四角形 217"/>
                  <p:cNvSpPr/>
                  <p:nvPr/>
                </p:nvSpPr>
                <p:spPr>
                  <a:xfrm rot="900000">
                    <a:off x="5350086" y="3538100"/>
                    <a:ext cx="751592" cy="939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9" name="角丸四角形 218"/>
                  <p:cNvSpPr/>
                  <p:nvPr/>
                </p:nvSpPr>
                <p:spPr>
                  <a:xfrm rot="900000">
                    <a:off x="5471703" y="3451234"/>
                    <a:ext cx="751592" cy="939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0" name="角丸四角形 219"/>
                  <p:cNvSpPr/>
                  <p:nvPr/>
                </p:nvSpPr>
                <p:spPr>
                  <a:xfrm rot="3568848">
                    <a:off x="5756879" y="3396448"/>
                    <a:ext cx="513820" cy="1537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92" name="グループ化 92"/>
                <p:cNvGrpSpPr/>
                <p:nvPr/>
              </p:nvGrpSpPr>
              <p:grpSpPr>
                <a:xfrm>
                  <a:off x="3166602" y="3117056"/>
                  <a:ext cx="252044" cy="332056"/>
                  <a:chOff x="3195713" y="3098872"/>
                  <a:chExt cx="279648" cy="368424"/>
                </a:xfrm>
              </p:grpSpPr>
              <p:sp>
                <p:nvSpPr>
                  <p:cNvPr id="212" name="円/楕円 211"/>
                  <p:cNvSpPr/>
                  <p:nvPr/>
                </p:nvSpPr>
                <p:spPr>
                  <a:xfrm rot="20700000">
                    <a:off x="3195713" y="3098872"/>
                    <a:ext cx="279648" cy="368424"/>
                  </a:xfrm>
                  <a:prstGeom prst="ellipse">
                    <a:avLst/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13" name="円/楕円 212"/>
                  <p:cNvSpPr/>
                  <p:nvPr/>
                </p:nvSpPr>
                <p:spPr>
                  <a:xfrm rot="20700000">
                    <a:off x="3240543" y="3135909"/>
                    <a:ext cx="223422" cy="294350"/>
                  </a:xfrm>
                  <a:prstGeom prst="ellipse">
                    <a:avLst/>
                  </a:prstGeom>
                  <a:solidFill>
                    <a:srgbClr val="FF99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93" name="グループ化 91"/>
                <p:cNvGrpSpPr/>
                <p:nvPr/>
              </p:nvGrpSpPr>
              <p:grpSpPr>
                <a:xfrm flipH="1">
                  <a:off x="4102706" y="3117056"/>
                  <a:ext cx="252044" cy="332056"/>
                  <a:chOff x="4146030" y="3098872"/>
                  <a:chExt cx="279648" cy="368424"/>
                </a:xfrm>
              </p:grpSpPr>
              <p:sp>
                <p:nvSpPr>
                  <p:cNvPr id="210" name="円/楕円 209"/>
                  <p:cNvSpPr/>
                  <p:nvPr/>
                </p:nvSpPr>
                <p:spPr>
                  <a:xfrm rot="20700000">
                    <a:off x="4146030" y="3098872"/>
                    <a:ext cx="279648" cy="368424"/>
                  </a:xfrm>
                  <a:prstGeom prst="ellipse">
                    <a:avLst/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11" name="円/楕円 210"/>
                  <p:cNvSpPr/>
                  <p:nvPr/>
                </p:nvSpPr>
                <p:spPr>
                  <a:xfrm rot="20700000">
                    <a:off x="4190860" y="3135909"/>
                    <a:ext cx="223422" cy="294350"/>
                  </a:xfrm>
                  <a:prstGeom prst="ellipse">
                    <a:avLst/>
                  </a:prstGeom>
                  <a:solidFill>
                    <a:srgbClr val="FF99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94" name="片側の 2 つの角を丸めた四角形 193"/>
                <p:cNvSpPr/>
                <p:nvPr/>
              </p:nvSpPr>
              <p:spPr>
                <a:xfrm rot="10800000">
                  <a:off x="3656856" y="3501008"/>
                  <a:ext cx="216024" cy="28803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5" name="円/楕円 194"/>
                <p:cNvSpPr/>
                <p:nvPr/>
              </p:nvSpPr>
              <p:spPr>
                <a:xfrm>
                  <a:off x="3296816" y="2780928"/>
                  <a:ext cx="936104" cy="936104"/>
                </a:xfrm>
                <a:prstGeom prst="ellipse">
                  <a:avLst/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6" name="台形 195"/>
                <p:cNvSpPr/>
                <p:nvPr/>
              </p:nvSpPr>
              <p:spPr>
                <a:xfrm>
                  <a:off x="3656856" y="4005064"/>
                  <a:ext cx="216024" cy="360040"/>
                </a:xfrm>
                <a:prstGeom prst="trapezoid">
                  <a:avLst>
                    <a:gd name="adj" fmla="val 39330"/>
                  </a:avLst>
                </a:prstGeom>
                <a:solidFill>
                  <a:schemeClr val="accent6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1" name="月 200"/>
                <p:cNvSpPr/>
                <p:nvPr/>
              </p:nvSpPr>
              <p:spPr>
                <a:xfrm rot="16200000" flipH="1">
                  <a:off x="3489980" y="2929767"/>
                  <a:ext cx="45719" cy="288032"/>
                </a:xfrm>
                <a:prstGeom prst="moon">
                  <a:avLst/>
                </a:prstGeom>
                <a:solidFill>
                  <a:srgbClr val="6633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2" name="月 201"/>
                <p:cNvSpPr/>
                <p:nvPr/>
              </p:nvSpPr>
              <p:spPr>
                <a:xfrm rot="16200000" flipH="1">
                  <a:off x="3994036" y="2929767"/>
                  <a:ext cx="45719" cy="288032"/>
                </a:xfrm>
                <a:prstGeom prst="moon">
                  <a:avLst/>
                </a:prstGeom>
                <a:solidFill>
                  <a:srgbClr val="6633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3" name="円/楕円 202"/>
                <p:cNvSpPr/>
                <p:nvPr/>
              </p:nvSpPr>
              <p:spPr>
                <a:xfrm>
                  <a:off x="3705448" y="3455289"/>
                  <a:ext cx="118840" cy="45719"/>
                </a:xfrm>
                <a:prstGeom prst="ellipse">
                  <a:avLst/>
                </a:prstGeom>
                <a:solidFill>
                  <a:srgbClr val="FF99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21" name="円/楕円 220"/>
              <p:cNvSpPr/>
              <p:nvPr/>
            </p:nvSpPr>
            <p:spPr>
              <a:xfrm rot="19800000">
                <a:off x="4988793" y="948256"/>
                <a:ext cx="504056" cy="216024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2" name="円/楕円 221"/>
              <p:cNvSpPr/>
              <p:nvPr/>
            </p:nvSpPr>
            <p:spPr>
              <a:xfrm rot="1800000" flipH="1">
                <a:off x="5348832" y="948256"/>
                <a:ext cx="504056" cy="216024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701" name="グループ化 700"/>
            <p:cNvGrpSpPr/>
            <p:nvPr/>
          </p:nvGrpSpPr>
          <p:grpSpPr>
            <a:xfrm>
              <a:off x="4990870" y="1170820"/>
              <a:ext cx="175394" cy="224623"/>
              <a:chOff x="1217547" y="528959"/>
              <a:chExt cx="235972" cy="244746"/>
            </a:xfrm>
          </p:grpSpPr>
          <p:sp>
            <p:nvSpPr>
              <p:cNvPr id="702" name="円/楕円 701"/>
              <p:cNvSpPr/>
              <p:nvPr/>
            </p:nvSpPr>
            <p:spPr bwMode="auto">
              <a:xfrm>
                <a:off x="1223792" y="561816"/>
                <a:ext cx="223473" cy="211889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shade val="67500"/>
                      <a:satMod val="115000"/>
                    </a:schemeClr>
                  </a:gs>
                  <a:gs pos="44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3" name="月 702"/>
              <p:cNvSpPr/>
              <p:nvPr/>
            </p:nvSpPr>
            <p:spPr>
              <a:xfrm rot="16200000" flipH="1">
                <a:off x="1275993" y="490236"/>
                <a:ext cx="119080" cy="235972"/>
              </a:xfrm>
              <a:prstGeom prst="moon">
                <a:avLst>
                  <a:gd name="adj" fmla="val 26897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04" name="円/楕円 703"/>
              <p:cNvSpPr/>
              <p:nvPr/>
            </p:nvSpPr>
            <p:spPr bwMode="auto">
              <a:xfrm>
                <a:off x="1253750" y="587196"/>
                <a:ext cx="161131" cy="161131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5" name="円/楕円 704"/>
              <p:cNvSpPr/>
              <p:nvPr/>
            </p:nvSpPr>
            <p:spPr bwMode="auto">
              <a:xfrm>
                <a:off x="1283071" y="616518"/>
                <a:ext cx="102488" cy="102488"/>
              </a:xfrm>
              <a:prstGeom prst="ellipse">
                <a:avLst/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6" name="円/楕円 705"/>
              <p:cNvSpPr/>
              <p:nvPr/>
            </p:nvSpPr>
            <p:spPr bwMode="auto">
              <a:xfrm>
                <a:off x="1308693" y="642138"/>
                <a:ext cx="51244" cy="51244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7" name="円/楕円 706"/>
              <p:cNvSpPr/>
              <p:nvPr/>
            </p:nvSpPr>
            <p:spPr bwMode="auto">
              <a:xfrm>
                <a:off x="1298276" y="600761"/>
                <a:ext cx="72077" cy="7207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8" name="二等辺三角形 707"/>
              <p:cNvSpPr/>
              <p:nvPr/>
            </p:nvSpPr>
            <p:spPr bwMode="auto">
              <a:xfrm rot="19800000">
                <a:off x="1226079" y="528959"/>
                <a:ext cx="45719" cy="64148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709" name="グループ化 708"/>
            <p:cNvGrpSpPr/>
            <p:nvPr/>
          </p:nvGrpSpPr>
          <p:grpSpPr>
            <a:xfrm flipH="1">
              <a:off x="5335283" y="1170820"/>
              <a:ext cx="175394" cy="224623"/>
              <a:chOff x="1217547" y="528959"/>
              <a:chExt cx="235972" cy="244746"/>
            </a:xfrm>
          </p:grpSpPr>
          <p:sp>
            <p:nvSpPr>
              <p:cNvPr id="710" name="円/楕円 709"/>
              <p:cNvSpPr/>
              <p:nvPr/>
            </p:nvSpPr>
            <p:spPr bwMode="auto">
              <a:xfrm>
                <a:off x="1223792" y="561816"/>
                <a:ext cx="223473" cy="211889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shade val="67500"/>
                      <a:satMod val="115000"/>
                    </a:schemeClr>
                  </a:gs>
                  <a:gs pos="44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1" name="月 710"/>
              <p:cNvSpPr/>
              <p:nvPr/>
            </p:nvSpPr>
            <p:spPr>
              <a:xfrm rot="16200000" flipH="1">
                <a:off x="1275993" y="490236"/>
                <a:ext cx="119080" cy="235972"/>
              </a:xfrm>
              <a:prstGeom prst="moon">
                <a:avLst>
                  <a:gd name="adj" fmla="val 26897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12" name="円/楕円 711"/>
              <p:cNvSpPr/>
              <p:nvPr/>
            </p:nvSpPr>
            <p:spPr bwMode="auto">
              <a:xfrm>
                <a:off x="1253750" y="587196"/>
                <a:ext cx="161131" cy="161131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3" name="円/楕円 712"/>
              <p:cNvSpPr/>
              <p:nvPr/>
            </p:nvSpPr>
            <p:spPr bwMode="auto">
              <a:xfrm>
                <a:off x="1283071" y="616518"/>
                <a:ext cx="102488" cy="102488"/>
              </a:xfrm>
              <a:prstGeom prst="ellipse">
                <a:avLst/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4" name="円/楕円 713"/>
              <p:cNvSpPr/>
              <p:nvPr/>
            </p:nvSpPr>
            <p:spPr bwMode="auto">
              <a:xfrm>
                <a:off x="1308693" y="642138"/>
                <a:ext cx="51244" cy="51244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5" name="円/楕円 714"/>
              <p:cNvSpPr/>
              <p:nvPr/>
            </p:nvSpPr>
            <p:spPr bwMode="auto">
              <a:xfrm>
                <a:off x="1298276" y="600761"/>
                <a:ext cx="72077" cy="7207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6" name="二等辺三角形 715"/>
              <p:cNvSpPr/>
              <p:nvPr/>
            </p:nvSpPr>
            <p:spPr bwMode="auto">
              <a:xfrm rot="19800000">
                <a:off x="1226079" y="528959"/>
                <a:ext cx="45719" cy="64148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782" name="月 781"/>
            <p:cNvSpPr/>
            <p:nvPr/>
          </p:nvSpPr>
          <p:spPr bwMode="auto">
            <a:xfrm rot="16200000">
              <a:off x="5219172" y="1454888"/>
              <a:ext cx="64572" cy="149850"/>
            </a:xfrm>
            <a:prstGeom prst="moon">
              <a:avLst>
                <a:gd name="adj" fmla="val 80689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" name="グループ化 14"/>
          <p:cNvGrpSpPr/>
          <p:nvPr/>
        </p:nvGrpSpPr>
        <p:grpSpPr>
          <a:xfrm flipH="1">
            <a:off x="6073302" y="722947"/>
            <a:ext cx="1564312" cy="1700759"/>
            <a:chOff x="6073302" y="722947"/>
            <a:chExt cx="1564312" cy="1700759"/>
          </a:xfrm>
        </p:grpSpPr>
        <p:grpSp>
          <p:nvGrpSpPr>
            <p:cNvPr id="301" name="グループ化 300"/>
            <p:cNvGrpSpPr/>
            <p:nvPr/>
          </p:nvGrpSpPr>
          <p:grpSpPr>
            <a:xfrm>
              <a:off x="6073302" y="722947"/>
              <a:ext cx="1564312" cy="1700759"/>
              <a:chOff x="5313040" y="732855"/>
              <a:chExt cx="2016224" cy="2192089"/>
            </a:xfrm>
          </p:grpSpPr>
          <p:sp>
            <p:nvSpPr>
              <p:cNvPr id="295" name="円/楕円 294"/>
              <p:cNvSpPr/>
              <p:nvPr/>
            </p:nvSpPr>
            <p:spPr>
              <a:xfrm>
                <a:off x="5961112" y="1222822"/>
                <a:ext cx="504056" cy="50405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6" name="円/楕円 295"/>
              <p:cNvSpPr/>
              <p:nvPr/>
            </p:nvSpPr>
            <p:spPr>
              <a:xfrm>
                <a:off x="6825208" y="1222822"/>
                <a:ext cx="504056" cy="50405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7" name="円/楕円 296"/>
              <p:cNvSpPr/>
              <p:nvPr/>
            </p:nvSpPr>
            <p:spPr>
              <a:xfrm>
                <a:off x="6105128" y="1505496"/>
                <a:ext cx="504056" cy="50405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円/楕円 297"/>
              <p:cNvSpPr/>
              <p:nvPr/>
            </p:nvSpPr>
            <p:spPr>
              <a:xfrm>
                <a:off x="6681192" y="1505496"/>
                <a:ext cx="504056" cy="50405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" name="円/楕円 291"/>
              <p:cNvSpPr/>
              <p:nvPr/>
            </p:nvSpPr>
            <p:spPr>
              <a:xfrm>
                <a:off x="6033120" y="908720"/>
                <a:ext cx="504056" cy="50405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" name="円/楕円 292"/>
              <p:cNvSpPr/>
              <p:nvPr/>
            </p:nvSpPr>
            <p:spPr>
              <a:xfrm>
                <a:off x="6753200" y="908720"/>
                <a:ext cx="504056" cy="50405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24" name="グループ化 223"/>
              <p:cNvGrpSpPr/>
              <p:nvPr/>
            </p:nvGrpSpPr>
            <p:grpSpPr>
              <a:xfrm>
                <a:off x="5313040" y="980728"/>
                <a:ext cx="1922030" cy="1944216"/>
                <a:chOff x="2432720" y="2780928"/>
                <a:chExt cx="1922030" cy="1944216"/>
              </a:xfrm>
            </p:grpSpPr>
            <p:sp>
              <p:nvSpPr>
                <p:cNvPr id="226" name="片側の 2 つの角を丸めた四角形 225"/>
                <p:cNvSpPr/>
                <p:nvPr/>
              </p:nvSpPr>
              <p:spPr>
                <a:xfrm>
                  <a:off x="3224808" y="3789040"/>
                  <a:ext cx="1080120" cy="936104"/>
                </a:xfrm>
                <a:prstGeom prst="round2SameRect">
                  <a:avLst>
                    <a:gd name="adj1" fmla="val 26115"/>
                    <a:gd name="adj2" fmla="val 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7" name="台形 226"/>
                <p:cNvSpPr/>
                <p:nvPr/>
              </p:nvSpPr>
              <p:spPr>
                <a:xfrm rot="10800000">
                  <a:off x="3512840" y="3789040"/>
                  <a:ext cx="504056" cy="216024"/>
                </a:xfrm>
                <a:prstGeom prst="trapezoid">
                  <a:avLst/>
                </a:prstGeom>
                <a:solidFill>
                  <a:srgbClr val="00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8" name="片側の 2 つの角を丸めた四角形 227"/>
                <p:cNvSpPr/>
                <p:nvPr/>
              </p:nvSpPr>
              <p:spPr>
                <a:xfrm rot="10800000">
                  <a:off x="3656856" y="3645024"/>
                  <a:ext cx="216024" cy="28803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9" name="片側の 2 つの角を丸めた四角形 228"/>
                <p:cNvSpPr/>
                <p:nvPr/>
              </p:nvSpPr>
              <p:spPr>
                <a:xfrm rot="9000000">
                  <a:off x="2972470" y="3817458"/>
                  <a:ext cx="329979" cy="80725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30" name="グループ化 80"/>
                <p:cNvGrpSpPr/>
                <p:nvPr/>
              </p:nvGrpSpPr>
              <p:grpSpPr>
                <a:xfrm>
                  <a:off x="2432720" y="3501008"/>
                  <a:ext cx="632009" cy="460178"/>
                  <a:chOff x="5350086" y="3216416"/>
                  <a:chExt cx="1026444" cy="747371"/>
                </a:xfrm>
              </p:grpSpPr>
              <p:sp>
                <p:nvSpPr>
                  <p:cNvPr id="253" name="角丸四角形 252"/>
                  <p:cNvSpPr/>
                  <p:nvPr/>
                </p:nvSpPr>
                <p:spPr>
                  <a:xfrm rot="900000">
                    <a:off x="5414628" y="3796812"/>
                    <a:ext cx="751592" cy="939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4" name="角丸四角形 253"/>
                  <p:cNvSpPr/>
                  <p:nvPr/>
                </p:nvSpPr>
                <p:spPr>
                  <a:xfrm rot="900000">
                    <a:off x="5384415" y="3671475"/>
                    <a:ext cx="751592" cy="939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5" name="角丸四角形 254"/>
                  <p:cNvSpPr/>
                  <p:nvPr/>
                </p:nvSpPr>
                <p:spPr>
                  <a:xfrm rot="900000">
                    <a:off x="5497652" y="3570664"/>
                    <a:ext cx="667893" cy="834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6" name="角丸四角形 255"/>
                  <p:cNvSpPr/>
                  <p:nvPr/>
                </p:nvSpPr>
                <p:spPr>
                  <a:xfrm rot="900000">
                    <a:off x="5739832" y="3495493"/>
                    <a:ext cx="636698" cy="4682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7" name="角丸四角形 256"/>
                  <p:cNvSpPr/>
                  <p:nvPr/>
                </p:nvSpPr>
                <p:spPr>
                  <a:xfrm rot="900000">
                    <a:off x="5350086" y="3538100"/>
                    <a:ext cx="751592" cy="939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8" name="角丸四角形 257"/>
                  <p:cNvSpPr/>
                  <p:nvPr/>
                </p:nvSpPr>
                <p:spPr>
                  <a:xfrm rot="900000">
                    <a:off x="5471703" y="3451234"/>
                    <a:ext cx="751592" cy="939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9" name="角丸四角形 258"/>
                  <p:cNvSpPr/>
                  <p:nvPr/>
                </p:nvSpPr>
                <p:spPr>
                  <a:xfrm rot="3568848">
                    <a:off x="5756879" y="3396448"/>
                    <a:ext cx="513820" cy="1537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31" name="グループ化 92"/>
                <p:cNvGrpSpPr/>
                <p:nvPr/>
              </p:nvGrpSpPr>
              <p:grpSpPr>
                <a:xfrm>
                  <a:off x="3166602" y="3117056"/>
                  <a:ext cx="252044" cy="332056"/>
                  <a:chOff x="3195713" y="3098872"/>
                  <a:chExt cx="279648" cy="368424"/>
                </a:xfrm>
              </p:grpSpPr>
              <p:sp>
                <p:nvSpPr>
                  <p:cNvPr id="251" name="円/楕円 250"/>
                  <p:cNvSpPr/>
                  <p:nvPr/>
                </p:nvSpPr>
                <p:spPr>
                  <a:xfrm rot="20700000">
                    <a:off x="3195713" y="3098872"/>
                    <a:ext cx="279648" cy="368424"/>
                  </a:xfrm>
                  <a:prstGeom prst="ellipse">
                    <a:avLst/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52" name="円/楕円 251"/>
                  <p:cNvSpPr/>
                  <p:nvPr/>
                </p:nvSpPr>
                <p:spPr>
                  <a:xfrm rot="20700000">
                    <a:off x="3240543" y="3135909"/>
                    <a:ext cx="223422" cy="294350"/>
                  </a:xfrm>
                  <a:prstGeom prst="ellipse">
                    <a:avLst/>
                  </a:prstGeom>
                  <a:solidFill>
                    <a:srgbClr val="FF99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32" name="グループ化 91"/>
                <p:cNvGrpSpPr/>
                <p:nvPr/>
              </p:nvGrpSpPr>
              <p:grpSpPr>
                <a:xfrm flipH="1">
                  <a:off x="4102706" y="3117056"/>
                  <a:ext cx="252044" cy="332056"/>
                  <a:chOff x="4146030" y="3098872"/>
                  <a:chExt cx="279648" cy="368424"/>
                </a:xfrm>
              </p:grpSpPr>
              <p:sp>
                <p:nvSpPr>
                  <p:cNvPr id="249" name="円/楕円 248"/>
                  <p:cNvSpPr/>
                  <p:nvPr/>
                </p:nvSpPr>
                <p:spPr>
                  <a:xfrm rot="20700000">
                    <a:off x="4146030" y="3098872"/>
                    <a:ext cx="279648" cy="368424"/>
                  </a:xfrm>
                  <a:prstGeom prst="ellipse">
                    <a:avLst/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50" name="円/楕円 249"/>
                  <p:cNvSpPr/>
                  <p:nvPr/>
                </p:nvSpPr>
                <p:spPr>
                  <a:xfrm rot="20700000">
                    <a:off x="4190860" y="3135909"/>
                    <a:ext cx="223422" cy="294350"/>
                  </a:xfrm>
                  <a:prstGeom prst="ellipse">
                    <a:avLst/>
                  </a:prstGeom>
                  <a:solidFill>
                    <a:srgbClr val="FF99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33" name="片側の 2 つの角を丸めた四角形 232"/>
                <p:cNvSpPr/>
                <p:nvPr/>
              </p:nvSpPr>
              <p:spPr>
                <a:xfrm rot="10800000">
                  <a:off x="3656856" y="3501008"/>
                  <a:ext cx="216024" cy="28803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4" name="円/楕円 233"/>
                <p:cNvSpPr/>
                <p:nvPr/>
              </p:nvSpPr>
              <p:spPr>
                <a:xfrm>
                  <a:off x="3296816" y="2780928"/>
                  <a:ext cx="936104" cy="936104"/>
                </a:xfrm>
                <a:prstGeom prst="ellipse">
                  <a:avLst/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5" name="台形 234"/>
                <p:cNvSpPr/>
                <p:nvPr/>
              </p:nvSpPr>
              <p:spPr>
                <a:xfrm>
                  <a:off x="3656856" y="4005064"/>
                  <a:ext cx="216024" cy="360040"/>
                </a:xfrm>
                <a:prstGeom prst="trapezoid">
                  <a:avLst>
                    <a:gd name="adj" fmla="val 39330"/>
                  </a:avLst>
                </a:prstGeom>
                <a:solidFill>
                  <a:srgbClr val="00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0" name="月 239"/>
                <p:cNvSpPr/>
                <p:nvPr/>
              </p:nvSpPr>
              <p:spPr>
                <a:xfrm rot="16200000" flipH="1">
                  <a:off x="3489980" y="2929767"/>
                  <a:ext cx="45719" cy="288032"/>
                </a:xfrm>
                <a:prstGeom prst="moon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1" name="月 240"/>
                <p:cNvSpPr/>
                <p:nvPr/>
              </p:nvSpPr>
              <p:spPr>
                <a:xfrm rot="16200000" flipH="1">
                  <a:off x="3994036" y="2929767"/>
                  <a:ext cx="45719" cy="288032"/>
                </a:xfrm>
                <a:prstGeom prst="moon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2" name="円/楕円 241"/>
                <p:cNvSpPr/>
                <p:nvPr/>
              </p:nvSpPr>
              <p:spPr>
                <a:xfrm>
                  <a:off x="3705448" y="3455289"/>
                  <a:ext cx="118840" cy="45719"/>
                </a:xfrm>
                <a:prstGeom prst="ellipse">
                  <a:avLst/>
                </a:prstGeom>
                <a:solidFill>
                  <a:srgbClr val="FF99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99" name="円/楕円 298"/>
              <p:cNvSpPr/>
              <p:nvPr/>
            </p:nvSpPr>
            <p:spPr>
              <a:xfrm>
                <a:off x="6249144" y="732855"/>
                <a:ext cx="504056" cy="50405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円/楕円 299"/>
              <p:cNvSpPr/>
              <p:nvPr/>
            </p:nvSpPr>
            <p:spPr>
              <a:xfrm>
                <a:off x="6537176" y="732855"/>
                <a:ext cx="504056" cy="50405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47" name="グループ化 746"/>
            <p:cNvGrpSpPr/>
            <p:nvPr/>
          </p:nvGrpSpPr>
          <p:grpSpPr>
            <a:xfrm>
              <a:off x="6809661" y="1186087"/>
              <a:ext cx="203328" cy="114107"/>
              <a:chOff x="1217547" y="528959"/>
              <a:chExt cx="235972" cy="244746"/>
            </a:xfrm>
          </p:grpSpPr>
          <p:sp>
            <p:nvSpPr>
              <p:cNvPr id="748" name="円/楕円 747"/>
              <p:cNvSpPr/>
              <p:nvPr/>
            </p:nvSpPr>
            <p:spPr bwMode="auto">
              <a:xfrm>
                <a:off x="1223792" y="561816"/>
                <a:ext cx="223473" cy="211889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shade val="67500"/>
                      <a:satMod val="115000"/>
                    </a:schemeClr>
                  </a:gs>
                  <a:gs pos="44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9" name="月 748"/>
              <p:cNvSpPr/>
              <p:nvPr/>
            </p:nvSpPr>
            <p:spPr>
              <a:xfrm rot="16200000" flipH="1">
                <a:off x="1275993" y="490236"/>
                <a:ext cx="119080" cy="235972"/>
              </a:xfrm>
              <a:prstGeom prst="moon">
                <a:avLst>
                  <a:gd name="adj" fmla="val 26897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50" name="円/楕円 749"/>
              <p:cNvSpPr/>
              <p:nvPr/>
            </p:nvSpPr>
            <p:spPr bwMode="auto">
              <a:xfrm>
                <a:off x="1279057" y="587197"/>
                <a:ext cx="110518" cy="16113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1" name="円/楕円 750"/>
              <p:cNvSpPr/>
              <p:nvPr/>
            </p:nvSpPr>
            <p:spPr bwMode="auto">
              <a:xfrm>
                <a:off x="1299167" y="616517"/>
                <a:ext cx="70296" cy="102489"/>
              </a:xfrm>
              <a:prstGeom prst="ellipse">
                <a:avLst/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2" name="円/楕円 751"/>
              <p:cNvSpPr/>
              <p:nvPr/>
            </p:nvSpPr>
            <p:spPr bwMode="auto">
              <a:xfrm>
                <a:off x="1303560" y="642138"/>
                <a:ext cx="61511" cy="51243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3" name="円/楕円 752"/>
              <p:cNvSpPr/>
              <p:nvPr/>
            </p:nvSpPr>
            <p:spPr bwMode="auto">
              <a:xfrm>
                <a:off x="1303560" y="600761"/>
                <a:ext cx="61511" cy="7207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4" name="二等辺三角形 753"/>
              <p:cNvSpPr/>
              <p:nvPr/>
            </p:nvSpPr>
            <p:spPr bwMode="auto">
              <a:xfrm rot="19800000">
                <a:off x="1226079" y="528959"/>
                <a:ext cx="45719" cy="64148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755" name="グループ化 754"/>
            <p:cNvGrpSpPr/>
            <p:nvPr/>
          </p:nvGrpSpPr>
          <p:grpSpPr>
            <a:xfrm flipH="1">
              <a:off x="7190667" y="1186087"/>
              <a:ext cx="203328" cy="114107"/>
              <a:chOff x="1217547" y="528959"/>
              <a:chExt cx="235972" cy="244746"/>
            </a:xfrm>
          </p:grpSpPr>
          <p:sp>
            <p:nvSpPr>
              <p:cNvPr id="756" name="円/楕円 755"/>
              <p:cNvSpPr/>
              <p:nvPr/>
            </p:nvSpPr>
            <p:spPr bwMode="auto">
              <a:xfrm>
                <a:off x="1223792" y="561816"/>
                <a:ext cx="223473" cy="211889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shade val="67500"/>
                      <a:satMod val="115000"/>
                    </a:schemeClr>
                  </a:gs>
                  <a:gs pos="44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7" name="月 756"/>
              <p:cNvSpPr/>
              <p:nvPr/>
            </p:nvSpPr>
            <p:spPr>
              <a:xfrm rot="16200000" flipH="1">
                <a:off x="1275993" y="490236"/>
                <a:ext cx="119080" cy="235972"/>
              </a:xfrm>
              <a:prstGeom prst="moon">
                <a:avLst>
                  <a:gd name="adj" fmla="val 26897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58" name="円/楕円 757"/>
              <p:cNvSpPr/>
              <p:nvPr/>
            </p:nvSpPr>
            <p:spPr bwMode="auto">
              <a:xfrm>
                <a:off x="1279057" y="587197"/>
                <a:ext cx="110518" cy="16113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9" name="円/楕円 758"/>
              <p:cNvSpPr/>
              <p:nvPr/>
            </p:nvSpPr>
            <p:spPr bwMode="auto">
              <a:xfrm>
                <a:off x="1299167" y="616517"/>
                <a:ext cx="70296" cy="102489"/>
              </a:xfrm>
              <a:prstGeom prst="ellipse">
                <a:avLst/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0" name="円/楕円 759"/>
              <p:cNvSpPr/>
              <p:nvPr/>
            </p:nvSpPr>
            <p:spPr bwMode="auto">
              <a:xfrm>
                <a:off x="1303560" y="642138"/>
                <a:ext cx="61511" cy="51243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1" name="円/楕円 760"/>
              <p:cNvSpPr/>
              <p:nvPr/>
            </p:nvSpPr>
            <p:spPr bwMode="auto">
              <a:xfrm>
                <a:off x="1303560" y="600761"/>
                <a:ext cx="61511" cy="7207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2" name="二等辺三角形 761"/>
              <p:cNvSpPr/>
              <p:nvPr/>
            </p:nvSpPr>
            <p:spPr bwMode="auto">
              <a:xfrm rot="19800000">
                <a:off x="1226079" y="528959"/>
                <a:ext cx="45719" cy="64148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783" name="月 782"/>
            <p:cNvSpPr/>
            <p:nvPr/>
          </p:nvSpPr>
          <p:spPr bwMode="auto">
            <a:xfrm rot="16200000">
              <a:off x="7073372" y="1454888"/>
              <a:ext cx="64572" cy="149850"/>
            </a:xfrm>
            <a:prstGeom prst="moon">
              <a:avLst>
                <a:gd name="adj" fmla="val 80689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" name="グループ化 13"/>
          <p:cNvGrpSpPr/>
          <p:nvPr/>
        </p:nvGrpSpPr>
        <p:grpSpPr>
          <a:xfrm flipH="1">
            <a:off x="7963630" y="803526"/>
            <a:ext cx="1491230" cy="1620180"/>
            <a:chOff x="7963630" y="803526"/>
            <a:chExt cx="1491230" cy="1620180"/>
          </a:xfrm>
        </p:grpSpPr>
        <p:grpSp>
          <p:nvGrpSpPr>
            <p:cNvPr id="314" name="グループ化 313"/>
            <p:cNvGrpSpPr/>
            <p:nvPr/>
          </p:nvGrpSpPr>
          <p:grpSpPr>
            <a:xfrm>
              <a:off x="7963630" y="803526"/>
              <a:ext cx="1491230" cy="1620180"/>
              <a:chOff x="7041232" y="836712"/>
              <a:chExt cx="1922030" cy="2088232"/>
            </a:xfrm>
          </p:grpSpPr>
          <p:grpSp>
            <p:nvGrpSpPr>
              <p:cNvPr id="315" name="グループ化 259"/>
              <p:cNvGrpSpPr/>
              <p:nvPr/>
            </p:nvGrpSpPr>
            <p:grpSpPr>
              <a:xfrm>
                <a:off x="7041232" y="836712"/>
                <a:ext cx="1922030" cy="2088232"/>
                <a:chOff x="4104456" y="836712"/>
                <a:chExt cx="1922030" cy="2088232"/>
              </a:xfrm>
            </p:grpSpPr>
            <p:grpSp>
              <p:nvGrpSpPr>
                <p:cNvPr id="324" name="グループ化 260"/>
                <p:cNvGrpSpPr/>
                <p:nvPr/>
              </p:nvGrpSpPr>
              <p:grpSpPr>
                <a:xfrm>
                  <a:off x="4104456" y="836712"/>
                  <a:ext cx="1922030" cy="2088232"/>
                  <a:chOff x="2432720" y="2636912"/>
                  <a:chExt cx="1922030" cy="2088232"/>
                </a:xfrm>
              </p:grpSpPr>
              <p:sp>
                <p:nvSpPr>
                  <p:cNvPr id="327" name="片側の 2 つの角を丸めた四角形 326"/>
                  <p:cNvSpPr/>
                  <p:nvPr/>
                </p:nvSpPr>
                <p:spPr>
                  <a:xfrm>
                    <a:off x="3224808" y="2636912"/>
                    <a:ext cx="1080120" cy="1296144"/>
                  </a:xfrm>
                  <a:prstGeom prst="round2SameRect">
                    <a:avLst>
                      <a:gd name="adj1" fmla="val 50000"/>
                      <a:gd name="adj2" fmla="val 29542"/>
                    </a:avLst>
                  </a:prstGeom>
                  <a:solidFill>
                    <a:srgbClr val="8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8" name="片側の 2 つの角を丸めた四角形 327"/>
                  <p:cNvSpPr/>
                  <p:nvPr/>
                </p:nvSpPr>
                <p:spPr>
                  <a:xfrm>
                    <a:off x="3224808" y="3789040"/>
                    <a:ext cx="1080120" cy="936104"/>
                  </a:xfrm>
                  <a:prstGeom prst="round2SameRect">
                    <a:avLst>
                      <a:gd name="adj1" fmla="val 26115"/>
                      <a:gd name="adj2" fmla="val 0"/>
                    </a:avLst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9" name="台形 328"/>
                  <p:cNvSpPr/>
                  <p:nvPr/>
                </p:nvSpPr>
                <p:spPr>
                  <a:xfrm rot="10800000">
                    <a:off x="3512840" y="3789040"/>
                    <a:ext cx="504056" cy="216024"/>
                  </a:xfrm>
                  <a:prstGeom prst="trapezoid">
                    <a:avLst/>
                  </a:pr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0" name="片側の 2 つの角を丸めた四角形 329"/>
                  <p:cNvSpPr/>
                  <p:nvPr/>
                </p:nvSpPr>
                <p:spPr>
                  <a:xfrm rot="10800000">
                    <a:off x="3656856" y="3645024"/>
                    <a:ext cx="216024" cy="28803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31" name="片側の 2 つの角を丸めた四角形 330"/>
                  <p:cNvSpPr/>
                  <p:nvPr/>
                </p:nvSpPr>
                <p:spPr>
                  <a:xfrm rot="9000000">
                    <a:off x="2972470" y="3817458"/>
                    <a:ext cx="329979" cy="80725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332" name="グループ化 80"/>
                  <p:cNvGrpSpPr/>
                  <p:nvPr/>
                </p:nvGrpSpPr>
                <p:grpSpPr>
                  <a:xfrm>
                    <a:off x="2432720" y="3501008"/>
                    <a:ext cx="632009" cy="460178"/>
                    <a:chOff x="5350086" y="3216416"/>
                    <a:chExt cx="1026444" cy="747371"/>
                  </a:xfrm>
                </p:grpSpPr>
                <p:sp>
                  <p:nvSpPr>
                    <p:cNvPr id="348" name="角丸四角形 347"/>
                    <p:cNvSpPr/>
                    <p:nvPr/>
                  </p:nvSpPr>
                  <p:spPr>
                    <a:xfrm rot="900000">
                      <a:off x="5414628" y="3796812"/>
                      <a:ext cx="751592" cy="939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49" name="角丸四角形 348"/>
                    <p:cNvSpPr/>
                    <p:nvPr/>
                  </p:nvSpPr>
                  <p:spPr>
                    <a:xfrm rot="900000">
                      <a:off x="5384415" y="3671475"/>
                      <a:ext cx="751592" cy="939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50" name="角丸四角形 349"/>
                    <p:cNvSpPr/>
                    <p:nvPr/>
                  </p:nvSpPr>
                  <p:spPr>
                    <a:xfrm rot="900000">
                      <a:off x="5497652" y="3570664"/>
                      <a:ext cx="667893" cy="8345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51" name="角丸四角形 350"/>
                    <p:cNvSpPr/>
                    <p:nvPr/>
                  </p:nvSpPr>
                  <p:spPr>
                    <a:xfrm rot="900000">
                      <a:off x="5739832" y="3495493"/>
                      <a:ext cx="636698" cy="46829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52" name="角丸四角形 351"/>
                    <p:cNvSpPr/>
                    <p:nvPr/>
                  </p:nvSpPr>
                  <p:spPr>
                    <a:xfrm rot="900000">
                      <a:off x="5350086" y="3538100"/>
                      <a:ext cx="751592" cy="939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53" name="角丸四角形 352"/>
                    <p:cNvSpPr/>
                    <p:nvPr/>
                  </p:nvSpPr>
                  <p:spPr>
                    <a:xfrm rot="900000">
                      <a:off x="5471703" y="3451234"/>
                      <a:ext cx="751592" cy="939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54" name="角丸四角形 353"/>
                    <p:cNvSpPr/>
                    <p:nvPr/>
                  </p:nvSpPr>
                  <p:spPr>
                    <a:xfrm rot="3568848">
                      <a:off x="5756879" y="3396448"/>
                      <a:ext cx="513820" cy="15375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333" name="グループ化 92"/>
                  <p:cNvGrpSpPr/>
                  <p:nvPr/>
                </p:nvGrpSpPr>
                <p:grpSpPr>
                  <a:xfrm>
                    <a:off x="3166602" y="3117056"/>
                    <a:ext cx="252044" cy="332056"/>
                    <a:chOff x="3195713" y="3098872"/>
                    <a:chExt cx="279648" cy="368424"/>
                  </a:xfrm>
                </p:grpSpPr>
                <p:sp>
                  <p:nvSpPr>
                    <p:cNvPr id="346" name="円/楕円 345"/>
                    <p:cNvSpPr/>
                    <p:nvPr/>
                  </p:nvSpPr>
                  <p:spPr>
                    <a:xfrm rot="20700000">
                      <a:off x="3195713" y="3098872"/>
                      <a:ext cx="279648" cy="368424"/>
                    </a:xfrm>
                    <a:prstGeom prst="ellipse">
                      <a:avLst/>
                    </a:prstGeom>
                    <a:solidFill>
                      <a:srgbClr val="FFCC6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47" name="円/楕円 346"/>
                    <p:cNvSpPr/>
                    <p:nvPr/>
                  </p:nvSpPr>
                  <p:spPr>
                    <a:xfrm rot="20700000">
                      <a:off x="3240543" y="3135909"/>
                      <a:ext cx="223422" cy="294350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334" name="グループ化 91"/>
                  <p:cNvGrpSpPr/>
                  <p:nvPr/>
                </p:nvGrpSpPr>
                <p:grpSpPr>
                  <a:xfrm flipH="1">
                    <a:off x="4102706" y="3117056"/>
                    <a:ext cx="252044" cy="332056"/>
                    <a:chOff x="4146030" y="3098872"/>
                    <a:chExt cx="279648" cy="368424"/>
                  </a:xfrm>
                </p:grpSpPr>
                <p:sp>
                  <p:nvSpPr>
                    <p:cNvPr id="344" name="円/楕円 343"/>
                    <p:cNvSpPr/>
                    <p:nvPr/>
                  </p:nvSpPr>
                  <p:spPr>
                    <a:xfrm rot="20700000">
                      <a:off x="4146030" y="3098872"/>
                      <a:ext cx="279648" cy="368424"/>
                    </a:xfrm>
                    <a:prstGeom prst="ellipse">
                      <a:avLst/>
                    </a:prstGeom>
                    <a:solidFill>
                      <a:srgbClr val="FFCC6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45" name="円/楕円 344"/>
                    <p:cNvSpPr/>
                    <p:nvPr/>
                  </p:nvSpPr>
                  <p:spPr>
                    <a:xfrm rot="20700000">
                      <a:off x="4190860" y="3135909"/>
                      <a:ext cx="223422" cy="294350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35" name="片側の 2 つの角を丸めた四角形 334"/>
                  <p:cNvSpPr/>
                  <p:nvPr/>
                </p:nvSpPr>
                <p:spPr>
                  <a:xfrm rot="10800000">
                    <a:off x="3656856" y="3501008"/>
                    <a:ext cx="216024" cy="28803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36" name="円/楕円 335"/>
                  <p:cNvSpPr/>
                  <p:nvPr/>
                </p:nvSpPr>
                <p:spPr>
                  <a:xfrm>
                    <a:off x="3296816" y="2780928"/>
                    <a:ext cx="936104" cy="936104"/>
                  </a:xfrm>
                  <a:prstGeom prst="ellipse">
                    <a:avLst/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37" name="台形 336"/>
                  <p:cNvSpPr/>
                  <p:nvPr/>
                </p:nvSpPr>
                <p:spPr>
                  <a:xfrm>
                    <a:off x="3656856" y="4005064"/>
                    <a:ext cx="216024" cy="360040"/>
                  </a:xfrm>
                  <a:prstGeom prst="trapezoid">
                    <a:avLst>
                      <a:gd name="adj" fmla="val 39330"/>
                    </a:avLst>
                  </a:pr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41" name="月 340"/>
                  <p:cNvSpPr/>
                  <p:nvPr/>
                </p:nvSpPr>
                <p:spPr>
                  <a:xfrm rot="16200000" flipH="1">
                    <a:off x="3489980" y="2929767"/>
                    <a:ext cx="45719" cy="288032"/>
                  </a:xfrm>
                  <a:prstGeom prst="moon">
                    <a:avLst/>
                  </a:prstGeom>
                  <a:solidFill>
                    <a:srgbClr val="8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42" name="月 341"/>
                  <p:cNvSpPr/>
                  <p:nvPr/>
                </p:nvSpPr>
                <p:spPr>
                  <a:xfrm rot="16200000" flipH="1">
                    <a:off x="3994036" y="2929767"/>
                    <a:ext cx="45719" cy="288032"/>
                  </a:xfrm>
                  <a:prstGeom prst="moon">
                    <a:avLst/>
                  </a:prstGeom>
                  <a:solidFill>
                    <a:srgbClr val="8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43" name="円/楕円 342"/>
                  <p:cNvSpPr/>
                  <p:nvPr/>
                </p:nvSpPr>
                <p:spPr>
                  <a:xfrm>
                    <a:off x="3705448" y="3455289"/>
                    <a:ext cx="118840" cy="45719"/>
                  </a:xfrm>
                  <a:prstGeom prst="ellipse">
                    <a:avLst/>
                  </a:prstGeom>
                  <a:solidFill>
                    <a:srgbClr val="FF99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325" name="円/楕円 324"/>
                <p:cNvSpPr/>
                <p:nvPr/>
              </p:nvSpPr>
              <p:spPr>
                <a:xfrm rot="19800000">
                  <a:off x="4988793" y="948256"/>
                  <a:ext cx="504056" cy="216024"/>
                </a:xfrm>
                <a:prstGeom prst="ellipse">
                  <a:avLst/>
                </a:prstGeom>
                <a:solidFill>
                  <a:srgbClr val="8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6" name="円/楕円 325"/>
                <p:cNvSpPr/>
                <p:nvPr/>
              </p:nvSpPr>
              <p:spPr>
                <a:xfrm rot="1800000" flipH="1">
                  <a:off x="5348832" y="948256"/>
                  <a:ext cx="504056" cy="216024"/>
                </a:xfrm>
                <a:prstGeom prst="ellipse">
                  <a:avLst/>
                </a:prstGeom>
                <a:solidFill>
                  <a:srgbClr val="8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16" name="月 315"/>
              <p:cNvSpPr/>
              <p:nvPr/>
            </p:nvSpPr>
            <p:spPr>
              <a:xfrm>
                <a:off x="7833320" y="1124744"/>
                <a:ext cx="288032" cy="1008112"/>
              </a:xfrm>
              <a:prstGeom prst="moon">
                <a:avLst/>
              </a:prstGeom>
              <a:solidFill>
                <a:srgbClr val="8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17" name="グループ化 307"/>
              <p:cNvGrpSpPr/>
              <p:nvPr/>
            </p:nvGrpSpPr>
            <p:grpSpPr>
              <a:xfrm>
                <a:off x="8150384" y="971212"/>
                <a:ext cx="160550" cy="373071"/>
                <a:chOff x="8150384" y="971212"/>
                <a:chExt cx="160550" cy="373071"/>
              </a:xfrm>
            </p:grpSpPr>
            <p:sp>
              <p:nvSpPr>
                <p:cNvPr id="322" name="月 321"/>
                <p:cNvSpPr/>
                <p:nvPr/>
              </p:nvSpPr>
              <p:spPr>
                <a:xfrm rot="2155952" flipH="1">
                  <a:off x="8222392" y="971212"/>
                  <a:ext cx="88542" cy="373071"/>
                </a:xfrm>
                <a:prstGeom prst="moon">
                  <a:avLst>
                    <a:gd name="adj" fmla="val 33807"/>
                  </a:avLst>
                </a:prstGeom>
                <a:solidFill>
                  <a:srgbClr val="8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3" name="月 322"/>
                <p:cNvSpPr/>
                <p:nvPr/>
              </p:nvSpPr>
              <p:spPr>
                <a:xfrm rot="2155952" flipH="1">
                  <a:off x="8150384" y="971212"/>
                  <a:ext cx="88542" cy="373071"/>
                </a:xfrm>
                <a:prstGeom prst="moon">
                  <a:avLst>
                    <a:gd name="adj" fmla="val 33807"/>
                  </a:avLst>
                </a:prstGeom>
                <a:solidFill>
                  <a:srgbClr val="8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18" name="グループ化 308"/>
              <p:cNvGrpSpPr/>
              <p:nvPr/>
            </p:nvGrpSpPr>
            <p:grpSpPr>
              <a:xfrm flipH="1">
                <a:off x="8397191" y="971212"/>
                <a:ext cx="160550" cy="373071"/>
                <a:chOff x="8150384" y="971212"/>
                <a:chExt cx="160550" cy="373071"/>
              </a:xfrm>
            </p:grpSpPr>
            <p:sp>
              <p:nvSpPr>
                <p:cNvPr id="320" name="月 319"/>
                <p:cNvSpPr/>
                <p:nvPr/>
              </p:nvSpPr>
              <p:spPr>
                <a:xfrm rot="2155952" flipH="1">
                  <a:off x="8222392" y="971212"/>
                  <a:ext cx="88542" cy="373071"/>
                </a:xfrm>
                <a:prstGeom prst="moon">
                  <a:avLst>
                    <a:gd name="adj" fmla="val 33807"/>
                  </a:avLst>
                </a:prstGeom>
                <a:solidFill>
                  <a:srgbClr val="8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1" name="月 320"/>
                <p:cNvSpPr/>
                <p:nvPr/>
              </p:nvSpPr>
              <p:spPr>
                <a:xfrm rot="2155952" flipH="1">
                  <a:off x="8150384" y="971212"/>
                  <a:ext cx="88542" cy="373071"/>
                </a:xfrm>
                <a:prstGeom prst="moon">
                  <a:avLst>
                    <a:gd name="adj" fmla="val 33807"/>
                  </a:avLst>
                </a:prstGeom>
                <a:solidFill>
                  <a:srgbClr val="8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19" name="月 318"/>
              <p:cNvSpPr/>
              <p:nvPr/>
            </p:nvSpPr>
            <p:spPr>
              <a:xfrm flipH="1">
                <a:off x="8625408" y="1124744"/>
                <a:ext cx="288032" cy="1008112"/>
              </a:xfrm>
              <a:prstGeom prst="moon">
                <a:avLst/>
              </a:prstGeom>
              <a:solidFill>
                <a:srgbClr val="8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763" name="グループ化 762"/>
            <p:cNvGrpSpPr/>
            <p:nvPr/>
          </p:nvGrpSpPr>
          <p:grpSpPr>
            <a:xfrm>
              <a:off x="8735306" y="1159138"/>
              <a:ext cx="193857" cy="260671"/>
              <a:chOff x="1217547" y="526022"/>
              <a:chExt cx="235974" cy="354014"/>
            </a:xfrm>
          </p:grpSpPr>
          <p:sp>
            <p:nvSpPr>
              <p:cNvPr id="764" name="円/楕円 763"/>
              <p:cNvSpPr/>
              <p:nvPr/>
            </p:nvSpPr>
            <p:spPr bwMode="auto">
              <a:xfrm>
                <a:off x="1223792" y="561815"/>
                <a:ext cx="223473" cy="3182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shade val="67500"/>
                      <a:satMod val="115000"/>
                    </a:schemeClr>
                  </a:gs>
                  <a:gs pos="44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5" name="月 764"/>
              <p:cNvSpPr/>
              <p:nvPr/>
            </p:nvSpPr>
            <p:spPr>
              <a:xfrm rot="16200000" flipH="1">
                <a:off x="1262184" y="504044"/>
                <a:ext cx="146697" cy="235972"/>
              </a:xfrm>
              <a:prstGeom prst="moon">
                <a:avLst>
                  <a:gd name="adj" fmla="val 21745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66" name="円/楕円 765"/>
              <p:cNvSpPr/>
              <p:nvPr/>
            </p:nvSpPr>
            <p:spPr bwMode="auto">
              <a:xfrm>
                <a:off x="1253750" y="626965"/>
                <a:ext cx="161132" cy="19312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7" name="円/楕円 766"/>
              <p:cNvSpPr/>
              <p:nvPr/>
            </p:nvSpPr>
            <p:spPr bwMode="auto">
              <a:xfrm>
                <a:off x="1283071" y="656288"/>
                <a:ext cx="102488" cy="122840"/>
              </a:xfrm>
              <a:prstGeom prst="ellipse">
                <a:avLst/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8" name="円/楕円 767"/>
              <p:cNvSpPr/>
              <p:nvPr/>
            </p:nvSpPr>
            <p:spPr bwMode="auto">
              <a:xfrm>
                <a:off x="1308693" y="681906"/>
                <a:ext cx="51244" cy="6142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9" name="円/楕円 768"/>
              <p:cNvSpPr/>
              <p:nvPr/>
            </p:nvSpPr>
            <p:spPr bwMode="auto">
              <a:xfrm>
                <a:off x="1298276" y="640531"/>
                <a:ext cx="72077" cy="86390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1" name="月 770"/>
              <p:cNvSpPr/>
              <p:nvPr/>
            </p:nvSpPr>
            <p:spPr>
              <a:xfrm rot="16200000" flipH="1">
                <a:off x="1262186" y="481385"/>
                <a:ext cx="146697" cy="235972"/>
              </a:xfrm>
              <a:prstGeom prst="moon">
                <a:avLst>
                  <a:gd name="adj" fmla="val 8007"/>
                </a:avLst>
              </a:prstGeom>
              <a:solidFill>
                <a:srgbClr val="FF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70" name="二等辺三角形 769"/>
              <p:cNvSpPr/>
              <p:nvPr/>
            </p:nvSpPr>
            <p:spPr bwMode="auto">
              <a:xfrm rot="19800000">
                <a:off x="1226079" y="528959"/>
                <a:ext cx="45719" cy="64148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772" name="グループ化 771"/>
            <p:cNvGrpSpPr/>
            <p:nvPr/>
          </p:nvGrpSpPr>
          <p:grpSpPr>
            <a:xfrm flipH="1">
              <a:off x="9065829" y="1159138"/>
              <a:ext cx="193857" cy="260671"/>
              <a:chOff x="1217547" y="526022"/>
              <a:chExt cx="235974" cy="354014"/>
            </a:xfrm>
          </p:grpSpPr>
          <p:sp>
            <p:nvSpPr>
              <p:cNvPr id="773" name="円/楕円 772"/>
              <p:cNvSpPr/>
              <p:nvPr/>
            </p:nvSpPr>
            <p:spPr bwMode="auto">
              <a:xfrm>
                <a:off x="1223792" y="561815"/>
                <a:ext cx="223473" cy="3182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shade val="67500"/>
                      <a:satMod val="115000"/>
                    </a:schemeClr>
                  </a:gs>
                  <a:gs pos="44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4" name="月 773"/>
              <p:cNvSpPr/>
              <p:nvPr/>
            </p:nvSpPr>
            <p:spPr>
              <a:xfrm rot="16200000" flipH="1">
                <a:off x="1262184" y="504044"/>
                <a:ext cx="146697" cy="235972"/>
              </a:xfrm>
              <a:prstGeom prst="moon">
                <a:avLst>
                  <a:gd name="adj" fmla="val 21745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75" name="円/楕円 774"/>
              <p:cNvSpPr/>
              <p:nvPr/>
            </p:nvSpPr>
            <p:spPr bwMode="auto">
              <a:xfrm>
                <a:off x="1253750" y="626965"/>
                <a:ext cx="161132" cy="19312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6" name="円/楕円 775"/>
              <p:cNvSpPr/>
              <p:nvPr/>
            </p:nvSpPr>
            <p:spPr bwMode="auto">
              <a:xfrm>
                <a:off x="1283071" y="656288"/>
                <a:ext cx="102488" cy="122840"/>
              </a:xfrm>
              <a:prstGeom prst="ellipse">
                <a:avLst/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7" name="円/楕円 776"/>
              <p:cNvSpPr/>
              <p:nvPr/>
            </p:nvSpPr>
            <p:spPr bwMode="auto">
              <a:xfrm>
                <a:off x="1308693" y="681906"/>
                <a:ext cx="51244" cy="6142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8" name="円/楕円 777"/>
              <p:cNvSpPr/>
              <p:nvPr/>
            </p:nvSpPr>
            <p:spPr bwMode="auto">
              <a:xfrm>
                <a:off x="1298276" y="640531"/>
                <a:ext cx="72077" cy="86390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9" name="月 778"/>
              <p:cNvSpPr/>
              <p:nvPr/>
            </p:nvSpPr>
            <p:spPr>
              <a:xfrm rot="16200000" flipH="1">
                <a:off x="1262186" y="481385"/>
                <a:ext cx="146697" cy="235972"/>
              </a:xfrm>
              <a:prstGeom prst="moon">
                <a:avLst>
                  <a:gd name="adj" fmla="val 8007"/>
                </a:avLst>
              </a:prstGeom>
              <a:solidFill>
                <a:srgbClr val="FF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80" name="二等辺三角形 779"/>
              <p:cNvSpPr/>
              <p:nvPr/>
            </p:nvSpPr>
            <p:spPr bwMode="auto">
              <a:xfrm rot="19800000">
                <a:off x="1226079" y="528959"/>
                <a:ext cx="45719" cy="64148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784" name="月 783"/>
            <p:cNvSpPr/>
            <p:nvPr/>
          </p:nvSpPr>
          <p:spPr bwMode="auto">
            <a:xfrm rot="16200000">
              <a:off x="8963132" y="1454888"/>
              <a:ext cx="64572" cy="149850"/>
            </a:xfrm>
            <a:prstGeom prst="moon">
              <a:avLst>
                <a:gd name="adj" fmla="val 80689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9868883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PPTX188_こちらへどうぞのポーズ</dc:title>
  <dc:subject>PPTX188_こちらへどうぞのポーズ</dc:subject>
  <dc:creator>http://www.digipot.net</dc:creator>
  <cp:lastModifiedBy/>
  <cp:revision>1</cp:revision>
  <dcterms:created xsi:type="dcterms:W3CDTF">2014-05-08T07:12:24Z</dcterms:created>
  <dcterms:modified xsi:type="dcterms:W3CDTF">2014-06-05T04:10:02Z</dcterms:modified>
  <cp:category/>
  <cp:version>1</cp:version>
</cp:coreProperties>
</file>